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3.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4.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5.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6.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7.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8.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9.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 id="2147483704" r:id="rId2"/>
    <p:sldMasterId id="2147483710" r:id="rId3"/>
    <p:sldMasterId id="2147483712" r:id="rId4"/>
    <p:sldMasterId id="2147483866" r:id="rId5"/>
    <p:sldMasterId id="2147483878" r:id="rId6"/>
    <p:sldMasterId id="2147483891" r:id="rId7"/>
    <p:sldMasterId id="2147483903" r:id="rId8"/>
    <p:sldMasterId id="2147483916" r:id="rId9"/>
    <p:sldMasterId id="2147483928" r:id="rId10"/>
    <p:sldMasterId id="2147483940" r:id="rId11"/>
    <p:sldMasterId id="2147484000" r:id="rId12"/>
    <p:sldMasterId id="2147484003" r:id="rId13"/>
    <p:sldMasterId id="2147484015" r:id="rId14"/>
    <p:sldMasterId id="2147484051" r:id="rId15"/>
    <p:sldMasterId id="2147484063" r:id="rId16"/>
    <p:sldMasterId id="2147484075" r:id="rId17"/>
    <p:sldMasterId id="2147484087" r:id="rId18"/>
    <p:sldMasterId id="2147484111" r:id="rId19"/>
    <p:sldMasterId id="2147484123" r:id="rId20"/>
  </p:sldMasterIdLst>
  <p:notesMasterIdLst>
    <p:notesMasterId r:id="rId42"/>
  </p:notesMasterIdLst>
  <p:sldIdLst>
    <p:sldId id="320" r:id="rId21"/>
    <p:sldId id="334" r:id="rId22"/>
    <p:sldId id="258" r:id="rId23"/>
    <p:sldId id="261" r:id="rId24"/>
    <p:sldId id="262" r:id="rId25"/>
    <p:sldId id="263" r:id="rId26"/>
    <p:sldId id="267" r:id="rId27"/>
    <p:sldId id="266" r:id="rId28"/>
    <p:sldId id="273" r:id="rId29"/>
    <p:sldId id="290" r:id="rId30"/>
    <p:sldId id="372" r:id="rId31"/>
    <p:sldId id="381" r:id="rId32"/>
    <p:sldId id="379" r:id="rId33"/>
    <p:sldId id="378" r:id="rId34"/>
    <p:sldId id="374" r:id="rId35"/>
    <p:sldId id="375" r:id="rId36"/>
    <p:sldId id="376" r:id="rId37"/>
    <p:sldId id="377" r:id="rId38"/>
    <p:sldId id="342" r:id="rId39"/>
    <p:sldId id="380" r:id="rId40"/>
    <p:sldId id="373" r:id="rId41"/>
  </p:sldIdLst>
  <p:sldSz cx="9144000" cy="6858000" type="screen4x3"/>
  <p:notesSz cx="6858000" cy="9144000"/>
  <p:defaultTextStyle>
    <a:defPPr>
      <a:defRPr lang="ru-RU"/>
    </a:defPPr>
    <a:lvl1pPr algn="l" rtl="0" fontAlgn="base">
      <a:spcBef>
        <a:spcPct val="0"/>
      </a:spcBef>
      <a:spcAft>
        <a:spcPct val="0"/>
      </a:spcAft>
      <a:defRPr sz="1000" b="1" kern="1200">
        <a:solidFill>
          <a:schemeClr val="tx1"/>
        </a:solidFill>
        <a:latin typeface="Verdana" pitchFamily="34" charset="0"/>
        <a:ea typeface="+mn-ea"/>
        <a:cs typeface="Arial" pitchFamily="34" charset="0"/>
      </a:defRPr>
    </a:lvl1pPr>
    <a:lvl2pPr marL="457200" algn="l" rtl="0" fontAlgn="base">
      <a:spcBef>
        <a:spcPct val="0"/>
      </a:spcBef>
      <a:spcAft>
        <a:spcPct val="0"/>
      </a:spcAft>
      <a:defRPr sz="1000" b="1" kern="1200">
        <a:solidFill>
          <a:schemeClr val="tx1"/>
        </a:solidFill>
        <a:latin typeface="Verdana" pitchFamily="34" charset="0"/>
        <a:ea typeface="+mn-ea"/>
        <a:cs typeface="Arial" pitchFamily="34" charset="0"/>
      </a:defRPr>
    </a:lvl2pPr>
    <a:lvl3pPr marL="914400" algn="l" rtl="0" fontAlgn="base">
      <a:spcBef>
        <a:spcPct val="0"/>
      </a:spcBef>
      <a:spcAft>
        <a:spcPct val="0"/>
      </a:spcAft>
      <a:defRPr sz="1000" b="1" kern="1200">
        <a:solidFill>
          <a:schemeClr val="tx1"/>
        </a:solidFill>
        <a:latin typeface="Verdana" pitchFamily="34" charset="0"/>
        <a:ea typeface="+mn-ea"/>
        <a:cs typeface="Arial" pitchFamily="34" charset="0"/>
      </a:defRPr>
    </a:lvl3pPr>
    <a:lvl4pPr marL="1371600" algn="l" rtl="0" fontAlgn="base">
      <a:spcBef>
        <a:spcPct val="0"/>
      </a:spcBef>
      <a:spcAft>
        <a:spcPct val="0"/>
      </a:spcAft>
      <a:defRPr sz="1000" b="1" kern="1200">
        <a:solidFill>
          <a:schemeClr val="tx1"/>
        </a:solidFill>
        <a:latin typeface="Verdana" pitchFamily="34" charset="0"/>
        <a:ea typeface="+mn-ea"/>
        <a:cs typeface="Arial" pitchFamily="34" charset="0"/>
      </a:defRPr>
    </a:lvl4pPr>
    <a:lvl5pPr marL="1828800" algn="l" rtl="0" fontAlgn="base">
      <a:spcBef>
        <a:spcPct val="0"/>
      </a:spcBef>
      <a:spcAft>
        <a:spcPct val="0"/>
      </a:spcAft>
      <a:defRPr sz="1000" b="1" kern="1200">
        <a:solidFill>
          <a:schemeClr val="tx1"/>
        </a:solidFill>
        <a:latin typeface="Verdana" pitchFamily="34" charset="0"/>
        <a:ea typeface="+mn-ea"/>
        <a:cs typeface="Arial" pitchFamily="34" charset="0"/>
      </a:defRPr>
    </a:lvl5pPr>
    <a:lvl6pPr marL="2286000" algn="l" defTabSz="914400" rtl="0" eaLnBrk="1" latinLnBrk="0" hangingPunct="1">
      <a:defRPr sz="1000" b="1" kern="1200">
        <a:solidFill>
          <a:schemeClr val="tx1"/>
        </a:solidFill>
        <a:latin typeface="Verdana" pitchFamily="34" charset="0"/>
        <a:ea typeface="+mn-ea"/>
        <a:cs typeface="Arial" pitchFamily="34" charset="0"/>
      </a:defRPr>
    </a:lvl6pPr>
    <a:lvl7pPr marL="2743200" algn="l" defTabSz="914400" rtl="0" eaLnBrk="1" latinLnBrk="0" hangingPunct="1">
      <a:defRPr sz="1000" b="1" kern="1200">
        <a:solidFill>
          <a:schemeClr val="tx1"/>
        </a:solidFill>
        <a:latin typeface="Verdana" pitchFamily="34" charset="0"/>
        <a:ea typeface="+mn-ea"/>
        <a:cs typeface="Arial" pitchFamily="34" charset="0"/>
      </a:defRPr>
    </a:lvl7pPr>
    <a:lvl8pPr marL="3200400" algn="l" defTabSz="914400" rtl="0" eaLnBrk="1" latinLnBrk="0" hangingPunct="1">
      <a:defRPr sz="1000" b="1" kern="1200">
        <a:solidFill>
          <a:schemeClr val="tx1"/>
        </a:solidFill>
        <a:latin typeface="Verdana" pitchFamily="34" charset="0"/>
        <a:ea typeface="+mn-ea"/>
        <a:cs typeface="Arial" pitchFamily="34" charset="0"/>
      </a:defRPr>
    </a:lvl8pPr>
    <a:lvl9pPr marL="3657600" algn="l" defTabSz="914400" rtl="0" eaLnBrk="1" latinLnBrk="0" hangingPunct="1">
      <a:defRPr sz="1000" b="1" kern="1200">
        <a:solidFill>
          <a:schemeClr val="tx1"/>
        </a:solidFill>
        <a:latin typeface="Verdan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11" autoAdjust="0"/>
    <p:restoredTop sz="94671" autoAdjust="0"/>
  </p:normalViewPr>
  <p:slideViewPr>
    <p:cSldViewPr>
      <p:cViewPr>
        <p:scale>
          <a:sx n="81" d="100"/>
          <a:sy n="81" d="100"/>
        </p:scale>
        <p:origin x="-1128" y="504"/>
      </p:cViewPr>
      <p:guideLst>
        <p:guide orient="horz" pos="2160"/>
        <p:guide pos="2880"/>
      </p:guideLst>
    </p:cSldViewPr>
  </p:slideViewPr>
  <p:outlineViewPr>
    <p:cViewPr>
      <p:scale>
        <a:sx n="33" d="100"/>
        <a:sy n="33" d="100"/>
      </p:scale>
      <p:origin x="0" y="3270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9.xml"/><Relationship Id="rId41"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The Sun</c:v>
                </c:pt>
              </c:strCache>
            </c:strRef>
          </c:tx>
          <c:invertIfNegative val="0"/>
          <c:cat>
            <c:numRef>
              <c:f>Лист1!$A$2</c:f>
              <c:numCache>
                <c:formatCode>General</c:formatCode>
                <c:ptCount val="1"/>
              </c:numCache>
            </c:numRef>
          </c:cat>
          <c:val>
            <c:numRef>
              <c:f>Лист1!$B$2</c:f>
              <c:numCache>
                <c:formatCode>General</c:formatCode>
                <c:ptCount val="1"/>
                <c:pt idx="0">
                  <c:v>60</c:v>
                </c:pt>
              </c:numCache>
            </c:numRef>
          </c:val>
        </c:ser>
        <c:ser>
          <c:idx val="1"/>
          <c:order val="1"/>
          <c:tx>
            <c:strRef>
              <c:f>Лист1!$C$1</c:f>
              <c:strCache>
                <c:ptCount val="1"/>
                <c:pt idx="0">
                  <c:v>The River</c:v>
                </c:pt>
              </c:strCache>
            </c:strRef>
          </c:tx>
          <c:invertIfNegative val="0"/>
          <c:cat>
            <c:numRef>
              <c:f>Лист1!$A$2</c:f>
              <c:numCache>
                <c:formatCode>General</c:formatCode>
                <c:ptCount val="1"/>
              </c:numCache>
            </c:numRef>
          </c:cat>
          <c:val>
            <c:numRef>
              <c:f>Лист1!$C$2</c:f>
              <c:numCache>
                <c:formatCode>General</c:formatCode>
                <c:ptCount val="1"/>
                <c:pt idx="0">
                  <c:v>67</c:v>
                </c:pt>
              </c:numCache>
            </c:numRef>
          </c:val>
        </c:ser>
        <c:ser>
          <c:idx val="2"/>
          <c:order val="2"/>
          <c:tx>
            <c:strRef>
              <c:f>Лист1!$D$1</c:f>
              <c:strCache>
                <c:ptCount val="1"/>
                <c:pt idx="0">
                  <c:v>Fish</c:v>
                </c:pt>
              </c:strCache>
            </c:strRef>
          </c:tx>
          <c:invertIfNegative val="0"/>
          <c:cat>
            <c:numRef>
              <c:f>Лист1!$A$2</c:f>
              <c:numCache>
                <c:formatCode>General</c:formatCode>
                <c:ptCount val="1"/>
              </c:numCache>
            </c:numRef>
          </c:cat>
          <c:val>
            <c:numRef>
              <c:f>Лист1!$D$2</c:f>
              <c:numCache>
                <c:formatCode>General</c:formatCode>
                <c:ptCount val="1"/>
                <c:pt idx="0">
                  <c:v>52</c:v>
                </c:pt>
              </c:numCache>
            </c:numRef>
          </c:val>
        </c:ser>
        <c:ser>
          <c:idx val="3"/>
          <c:order val="3"/>
          <c:tx>
            <c:strRef>
              <c:f>Лист1!$E$1</c:f>
              <c:strCache>
                <c:ptCount val="1"/>
                <c:pt idx="0">
                  <c:v>Igat</c:v>
                </c:pt>
              </c:strCache>
            </c:strRef>
          </c:tx>
          <c:invertIfNegative val="0"/>
          <c:cat>
            <c:numRef>
              <c:f>Лист1!$A$2</c:f>
              <c:numCache>
                <c:formatCode>General</c:formatCode>
                <c:ptCount val="1"/>
              </c:numCache>
            </c:numRef>
          </c:cat>
          <c:val>
            <c:numRef>
              <c:f>Лист1!$E$2</c:f>
              <c:numCache>
                <c:formatCode>General</c:formatCode>
                <c:ptCount val="1"/>
                <c:pt idx="0">
                  <c:v>65</c:v>
                </c:pt>
              </c:numCache>
            </c:numRef>
          </c:val>
        </c:ser>
        <c:dLbls>
          <c:showLegendKey val="0"/>
          <c:showVal val="0"/>
          <c:showCatName val="0"/>
          <c:showSerName val="0"/>
          <c:showPercent val="0"/>
          <c:showBubbleSize val="0"/>
        </c:dLbls>
        <c:gapWidth val="150"/>
        <c:axId val="48809472"/>
        <c:axId val="48811008"/>
      </c:barChart>
      <c:catAx>
        <c:axId val="48809472"/>
        <c:scaling>
          <c:orientation val="minMax"/>
        </c:scaling>
        <c:delete val="0"/>
        <c:axPos val="b"/>
        <c:numFmt formatCode="General" sourceLinked="1"/>
        <c:majorTickMark val="out"/>
        <c:minorTickMark val="none"/>
        <c:tickLblPos val="nextTo"/>
        <c:crossAx val="48811008"/>
        <c:crosses val="autoZero"/>
        <c:auto val="1"/>
        <c:lblAlgn val="ctr"/>
        <c:lblOffset val="100"/>
        <c:noMultiLvlLbl val="0"/>
      </c:catAx>
      <c:valAx>
        <c:axId val="48811008"/>
        <c:scaling>
          <c:orientation val="minMax"/>
        </c:scaling>
        <c:delete val="0"/>
        <c:axPos val="l"/>
        <c:majorGridlines/>
        <c:numFmt formatCode="General" sourceLinked="1"/>
        <c:majorTickMark val="out"/>
        <c:minorTickMark val="none"/>
        <c:tickLblPos val="nextTo"/>
        <c:crossAx val="48809472"/>
        <c:crosses val="autoZero"/>
        <c:crossBetween val="between"/>
      </c:valAx>
    </c:plotArea>
    <c:legend>
      <c:legendPos val="r"/>
      <c:layout>
        <c:manualLayout>
          <c:xMode val="edge"/>
          <c:yMode val="edge"/>
          <c:x val="0.86623845630407326"/>
          <c:y val="0.38317701669235915"/>
          <c:w val="0.12450228443666764"/>
          <c:h val="0.46654667746952416"/>
        </c:manualLayout>
      </c:layout>
      <c:overlay val="0"/>
    </c:legend>
    <c:plotVisOnly val="1"/>
    <c:dispBlanksAs val="gap"/>
    <c:showDLblsOverMax val="0"/>
  </c:chart>
  <c:txPr>
    <a:bodyPr/>
    <a:lstStyle/>
    <a:p>
      <a:pPr>
        <a:defRPr sz="1800"/>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latin typeface="Arial" pitchFamily="34" charset="0"/>
              </a:defRPr>
            </a:lvl1pPr>
          </a:lstStyle>
          <a:p>
            <a:endParaRPr lang="ru-RU"/>
          </a:p>
        </p:txBody>
      </p:sp>
      <p:sp>
        <p:nvSpPr>
          <p:cNvPr id="9933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Arial" pitchFamily="34" charset="0"/>
              </a:defRPr>
            </a:lvl1pPr>
          </a:lstStyle>
          <a:p>
            <a:endParaRPr lang="ru-RU"/>
          </a:p>
        </p:txBody>
      </p:sp>
      <p:sp>
        <p:nvSpPr>
          <p:cNvPr id="993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933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933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latin typeface="Arial" pitchFamily="34" charset="0"/>
              </a:defRPr>
            </a:lvl1pPr>
          </a:lstStyle>
          <a:p>
            <a:endParaRPr lang="ru-RU"/>
          </a:p>
        </p:txBody>
      </p:sp>
      <p:sp>
        <p:nvSpPr>
          <p:cNvPr id="9933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Arial" pitchFamily="34" charset="0"/>
              </a:defRPr>
            </a:lvl1pPr>
          </a:lstStyle>
          <a:p>
            <a:fld id="{5A765B45-C08C-4603-BE56-DE85F7D5CC20}" type="slidenum">
              <a:rPr lang="ru-RU"/>
              <a:pPr/>
              <a:t>‹#›</a:t>
            </a:fld>
            <a:endParaRPr lang="ru-RU"/>
          </a:p>
        </p:txBody>
      </p:sp>
    </p:spTree>
    <p:extLst>
      <p:ext uri="{BB962C8B-B14F-4D97-AF65-F5344CB8AC3E}">
        <p14:creationId xmlns:p14="http://schemas.microsoft.com/office/powerpoint/2010/main" val="27320574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Arial" pitchFamily="34" charset="0"/>
      </a:defRPr>
    </a:lvl1pPr>
    <a:lvl2pPr marL="457200" algn="l" rtl="0" fontAlgn="base">
      <a:spcBef>
        <a:spcPct val="30000"/>
      </a:spcBef>
      <a:spcAft>
        <a:spcPct val="0"/>
      </a:spcAft>
      <a:defRPr sz="1200" kern="1200">
        <a:solidFill>
          <a:schemeClr val="tx1"/>
        </a:solidFill>
        <a:latin typeface="Arial" pitchFamily="34" charset="0"/>
        <a:ea typeface="+mn-ea"/>
        <a:cs typeface="Arial" pitchFamily="34" charset="0"/>
      </a:defRPr>
    </a:lvl2pPr>
    <a:lvl3pPr marL="914400" algn="l" rtl="0" fontAlgn="base">
      <a:spcBef>
        <a:spcPct val="30000"/>
      </a:spcBef>
      <a:spcAft>
        <a:spcPct val="0"/>
      </a:spcAft>
      <a:defRPr sz="1200" kern="1200">
        <a:solidFill>
          <a:schemeClr val="tx1"/>
        </a:solidFill>
        <a:latin typeface="Arial" pitchFamily="34" charset="0"/>
        <a:ea typeface="+mn-ea"/>
        <a:cs typeface="Arial" pitchFamily="34" charset="0"/>
      </a:defRPr>
    </a:lvl3pPr>
    <a:lvl4pPr marL="1371600" algn="l" rtl="0" fontAlgn="base">
      <a:spcBef>
        <a:spcPct val="30000"/>
      </a:spcBef>
      <a:spcAft>
        <a:spcPct val="0"/>
      </a:spcAft>
      <a:defRPr sz="1200" kern="1200">
        <a:solidFill>
          <a:schemeClr val="tx1"/>
        </a:solidFill>
        <a:latin typeface="Arial" pitchFamily="34" charset="0"/>
        <a:ea typeface="+mn-ea"/>
        <a:cs typeface="Arial" pitchFamily="34" charset="0"/>
      </a:defRPr>
    </a:lvl4pPr>
    <a:lvl5pPr marL="1828800" algn="l" rtl="0" fontAlgn="base">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396090-6121-4D5F-8944-3CA1AC5CA117}" type="slidenum">
              <a:rPr lang="ru-RU"/>
              <a:pPr/>
              <a:t>9</a:t>
            </a:fld>
            <a:endParaRPr lang="ru-RU"/>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7AD4EE-BBCD-4B6C-9A00-9871B956325E}" type="slidenum">
              <a:rPr lang="ru-RU"/>
              <a:pPr/>
              <a:t>10</a:t>
            </a:fld>
            <a:endParaRPr lang="ru-RU"/>
          </a:p>
        </p:txBody>
      </p:sp>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9682" name="Rectangle 2"/>
          <p:cNvSpPr>
            <a:spLocks noGrp="1" noChangeArrowheads="1"/>
          </p:cNvSpPr>
          <p:nvPr>
            <p:ph type="ctrTitle"/>
          </p:nvPr>
        </p:nvSpPr>
        <p:spPr>
          <a:xfrm>
            <a:off x="381000" y="5334000"/>
            <a:ext cx="7772400" cy="704850"/>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lvl1pPr>
              <a:defRPr sz="4000"/>
            </a:lvl1pPr>
          </a:lstStyle>
          <a:p>
            <a:pPr lvl="0"/>
            <a:r>
              <a:rPr lang="en-US" noProof="0" smtClean="0"/>
              <a:t>Образец заголовка</a:t>
            </a:r>
          </a:p>
        </p:txBody>
      </p:sp>
      <p:sp>
        <p:nvSpPr>
          <p:cNvPr id="199683" name="Rectangle 3"/>
          <p:cNvSpPr>
            <a:spLocks noGrp="1" noChangeArrowheads="1"/>
          </p:cNvSpPr>
          <p:nvPr>
            <p:ph type="subTitle" idx="1"/>
          </p:nvPr>
        </p:nvSpPr>
        <p:spPr>
          <a:xfrm>
            <a:off x="381000" y="6019800"/>
            <a:ext cx="7772400" cy="685800"/>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lvl1pPr marL="0" indent="0">
              <a:buFontTx/>
              <a:buNone/>
              <a:defRPr sz="2400"/>
            </a:lvl1pPr>
          </a:lstStyle>
          <a:p>
            <a:pPr lvl="0"/>
            <a:r>
              <a:rPr lang="en-US" noProof="0" smtClean="0"/>
              <a:t>Образец подзаголовка</a:t>
            </a: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618095416"/>
      </p:ext>
    </p:extLst>
  </p:cSld>
  <p:clrMapOvr>
    <a:masterClrMapping/>
  </p:clrMapOvr>
  <p:transition spd="med">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701EFDE6-8D5D-4AD5-99D7-2EB71A451B78}" type="slidenum">
              <a:rPr lang="ru-RU"/>
              <a:pPr>
                <a:defRPr/>
              </a:pPr>
              <a:t>‹#›</a:t>
            </a:fld>
            <a:endParaRPr lang="ru-RU"/>
          </a:p>
        </p:txBody>
      </p:sp>
    </p:spTree>
    <p:extLst>
      <p:ext uri="{BB962C8B-B14F-4D97-AF65-F5344CB8AC3E}">
        <p14:creationId xmlns:p14="http://schemas.microsoft.com/office/powerpoint/2010/main" val="639452943"/>
      </p:ext>
    </p:extLst>
  </p:cSld>
  <p:clrMapOvr>
    <a:masterClrMapping/>
  </p:clrMapOvr>
  <p:transition spd="med">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8463" y="244475"/>
            <a:ext cx="2097087"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44475"/>
            <a:ext cx="6138863"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FB029AA0-7D05-4C7D-B596-27D8563E30DB}" type="slidenum">
              <a:rPr lang="ru-RU"/>
              <a:pPr>
                <a:defRPr/>
              </a:pPr>
              <a:t>‹#›</a:t>
            </a:fld>
            <a:endParaRPr lang="ru-RU"/>
          </a:p>
        </p:txBody>
      </p:sp>
    </p:spTree>
    <p:extLst>
      <p:ext uri="{BB962C8B-B14F-4D97-AF65-F5344CB8AC3E}">
        <p14:creationId xmlns:p14="http://schemas.microsoft.com/office/powerpoint/2010/main" val="2082082751"/>
      </p:ext>
    </p:extLst>
  </p:cSld>
  <p:clrMapOvr>
    <a:masterClrMapping/>
  </p:clrMapOvr>
  <p:transition spd="med">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10350" y="1065213"/>
            <a:ext cx="2038350" cy="52117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95300" y="1065213"/>
            <a:ext cx="5962650" cy="52117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2063833754"/>
      </p:ext>
    </p:extLst>
  </p:cSld>
  <p:clrMapOvr>
    <a:masterClrMapping/>
  </p:clrMapOvr>
  <p:transition spd="med">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14313"/>
            <a:ext cx="2286000" cy="59118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214313"/>
            <a:ext cx="6705600" cy="59118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CA4239F-2CD8-49DD-9B4C-C61650F4716E}" type="slidenum">
              <a:rPr lang="ru-RU"/>
              <a:pPr>
                <a:defRPr/>
              </a:pPr>
              <a:t>‹#›</a:t>
            </a:fld>
            <a:endParaRPr lang="ru-RU"/>
          </a:p>
        </p:txBody>
      </p:sp>
    </p:spTree>
  </p:cSld>
  <p:clrMapOvr>
    <a:masterClrMapping/>
  </p:clrMapOvr>
  <p:transition spd="med">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F2CD5F9-004F-484B-B2A7-D163F10A59D3}" type="slidenum">
              <a:rPr lang="ru-RU"/>
              <a:pPr>
                <a:defRPr/>
              </a:pPr>
              <a:t>‹#›</a:t>
            </a:fld>
            <a:endParaRPr lang="ru-RU"/>
          </a:p>
        </p:txBody>
      </p:sp>
    </p:spTree>
  </p:cSld>
  <p:clrMapOvr>
    <a:masterClrMapping/>
  </p:clrMapOvr>
  <p:transition spd="med">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0FCFAC3-51CF-4FC2-93D8-9ED19BCA0C98}" type="slidenum">
              <a:rPr lang="ru-RU"/>
              <a:pPr>
                <a:defRPr/>
              </a:pPr>
              <a:t>‹#›</a:t>
            </a:fld>
            <a:endParaRPr lang="ru-RU"/>
          </a:p>
        </p:txBody>
      </p:sp>
    </p:spTree>
  </p:cSld>
  <p:clrMapOvr>
    <a:masterClrMapping/>
  </p:clrMapOvr>
  <p:transition spd="med">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19B3E737-D2E8-4DCE-9C7D-4630A8E8094D}" type="slidenum">
              <a:rPr lang="ru-RU"/>
              <a:pPr>
                <a:defRPr/>
              </a:pPr>
              <a:t>‹#›</a:t>
            </a:fld>
            <a:endParaRPr lang="ru-RU"/>
          </a:p>
        </p:txBody>
      </p:sp>
    </p:spTree>
  </p:cSld>
  <p:clrMapOvr>
    <a:masterClrMapping/>
  </p:clrMapOvr>
  <p:transition spd="med">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pPr>
              <a:defRPr/>
            </a:pPr>
            <a:endParaRPr lang="ru-RU"/>
          </a:p>
        </p:txBody>
      </p:sp>
      <p:sp>
        <p:nvSpPr>
          <p:cNvPr id="8" name="Нижний колонтитул 7"/>
          <p:cNvSpPr>
            <a:spLocks noGrp="1"/>
          </p:cNvSpPr>
          <p:nvPr>
            <p:ph type="ftr" sz="quarter" idx="11"/>
          </p:nvPr>
        </p:nvSpPr>
        <p:spPr/>
        <p:txBody>
          <a:bodyPr/>
          <a:lstStyle>
            <a:lvl1pPr>
              <a:defRPr/>
            </a:lvl1pPr>
          </a:lstStyle>
          <a:p>
            <a:pPr>
              <a:defRPr/>
            </a:pPr>
            <a:endParaRPr lang="ru-RU"/>
          </a:p>
        </p:txBody>
      </p:sp>
      <p:sp>
        <p:nvSpPr>
          <p:cNvPr id="9" name="Номер слайда 8"/>
          <p:cNvSpPr>
            <a:spLocks noGrp="1"/>
          </p:cNvSpPr>
          <p:nvPr>
            <p:ph type="sldNum" sz="quarter" idx="12"/>
          </p:nvPr>
        </p:nvSpPr>
        <p:spPr/>
        <p:txBody>
          <a:bodyPr/>
          <a:lstStyle>
            <a:lvl1pPr>
              <a:defRPr/>
            </a:lvl1pPr>
          </a:lstStyle>
          <a:p>
            <a:pPr>
              <a:defRPr/>
            </a:pPr>
            <a:fld id="{767CE33E-4E63-4630-90CD-90E5AE46D79A}" type="slidenum">
              <a:rPr lang="ru-RU"/>
              <a:pPr>
                <a:defRPr/>
              </a:pPr>
              <a:t>‹#›</a:t>
            </a:fld>
            <a:endParaRPr lang="ru-RU"/>
          </a:p>
        </p:txBody>
      </p:sp>
    </p:spTree>
  </p:cSld>
  <p:clrMapOvr>
    <a:masterClrMapping/>
  </p:clrMapOvr>
  <p:transition spd="med">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pPr>
              <a:defRPr/>
            </a:pPr>
            <a:endParaRPr lang="ru-RU"/>
          </a:p>
        </p:txBody>
      </p:sp>
      <p:sp>
        <p:nvSpPr>
          <p:cNvPr id="4" name="Нижний колонтитул 3"/>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C79DF562-AB82-4D49-9D71-567112B815FE}" type="slidenum">
              <a:rPr lang="ru-RU"/>
              <a:pPr>
                <a:defRPr/>
              </a:pPr>
              <a:t>‹#›</a:t>
            </a:fld>
            <a:endParaRPr lang="ru-RU"/>
          </a:p>
        </p:txBody>
      </p:sp>
    </p:spTree>
  </p:cSld>
  <p:clrMapOvr>
    <a:masterClrMapping/>
  </p:clrMapOvr>
  <p:transition spd="med">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E268E2B6-C392-499D-842A-63003EDAD79B}" type="slidenum">
              <a:rPr lang="ru-RU"/>
              <a:pPr>
                <a:defRPr/>
              </a:pPr>
              <a:t>‹#›</a:t>
            </a:fld>
            <a:endParaRPr lang="ru-RU"/>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71362"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en-US" noProof="0" smtClean="0"/>
              <a:t>Образец заголовка</a:t>
            </a:r>
          </a:p>
        </p:txBody>
      </p:sp>
      <p:sp>
        <p:nvSpPr>
          <p:cNvPr id="271363"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en-US" noProof="0" smtClean="0"/>
              <a:t>Образец подзаголовка</a:t>
            </a:r>
          </a:p>
        </p:txBody>
      </p:sp>
    </p:spTree>
  </p:cSld>
  <p:clrMapOvr>
    <a:masterClrMapping/>
  </p:clrMapOvr>
  <p:transition spd="med">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F105FC49-22C8-4B4B-8774-70B18A7BEBF5}" type="slidenum">
              <a:rPr lang="ru-RU"/>
              <a:pPr>
                <a:defRPr/>
              </a:pPr>
              <a:t>‹#›</a:t>
            </a:fld>
            <a:endParaRPr lang="ru-RU"/>
          </a:p>
        </p:txBody>
      </p:sp>
    </p:spTree>
  </p:cSld>
  <p:clrMapOvr>
    <a:masterClrMapping/>
  </p:clrMapOvr>
  <p:transition spd="med">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D208A388-6669-4BA4-BC91-7863C85BE66B}" type="slidenum">
              <a:rPr lang="ru-RU"/>
              <a:pPr>
                <a:defRPr/>
              </a:pPr>
              <a:t>‹#›</a:t>
            </a:fld>
            <a:endParaRPr lang="ru-RU"/>
          </a:p>
        </p:txBody>
      </p:sp>
    </p:spTree>
  </p:cSld>
  <p:clrMapOvr>
    <a:masterClrMapping/>
  </p:clrMapOvr>
  <p:transition spd="med">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58CE5B4-DCE0-4540-99A4-55919D859131}" type="slidenum">
              <a:rPr lang="ru-RU"/>
              <a:pPr>
                <a:defRPr/>
              </a:pPr>
              <a:t>‹#›</a:t>
            </a:fld>
            <a:endParaRPr lang="ru-RU"/>
          </a:p>
        </p:txBody>
      </p:sp>
    </p:spTree>
  </p:cSld>
  <p:clrMapOvr>
    <a:masterClrMapping/>
  </p:clrMapOvr>
  <p:transition spd="med">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14313"/>
            <a:ext cx="2286000" cy="59118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214313"/>
            <a:ext cx="6705600" cy="59118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1F7B4A8-4316-4A02-9C5C-D88D2A92B595}" type="slidenum">
              <a:rPr lang="ru-RU"/>
              <a:pPr>
                <a:defRPr/>
              </a:pPr>
              <a:t>‹#›</a:t>
            </a:fld>
            <a:endParaRPr lang="ru-RU"/>
          </a:p>
        </p:txBody>
      </p:sp>
    </p:spTree>
  </p:cSld>
  <p:clrMapOvr>
    <a:masterClrMapping/>
  </p:clrMapOvr>
  <p:transition spd="med">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K:\ProPowerPoint\Шаблоны\В работе\Радуга\Radug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ctrTitle"/>
          </p:nvPr>
        </p:nvSpPr>
        <p:spPr>
          <a:xfrm>
            <a:off x="5139316" y="5373216"/>
            <a:ext cx="4032448" cy="720080"/>
          </a:xfrm>
        </p:spPr>
        <p:txBody>
          <a:bodyPr>
            <a:normAutofit/>
          </a:bodyPr>
          <a:lstStyle>
            <a:lvl1pPr>
              <a:defRPr sz="3600" b="1" i="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4149734" y="6260641"/>
            <a:ext cx="4968552" cy="60047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extLst>
      <p:ext uri="{BB962C8B-B14F-4D97-AF65-F5344CB8AC3E}">
        <p14:creationId xmlns:p14="http://schemas.microsoft.com/office/powerpoint/2010/main" val="1688944985"/>
      </p:ext>
    </p:extLst>
  </p:cSld>
  <p:clrMapOvr>
    <a:masterClrMapping/>
  </p:clrMapOvr>
  <p:transition spd="med">
    <p:fade/>
  </p:transition>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2175989720"/>
      </p:ext>
    </p:extLst>
  </p:cSld>
  <p:clrMapOvr>
    <a:masterClrMapping/>
  </p:clrMapOvr>
  <p:transition spd="med">
    <p:fade/>
  </p:transition>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98831820"/>
      </p:ext>
    </p:extLst>
  </p:cSld>
  <p:clrMapOvr>
    <a:masterClrMapping/>
  </p:clrMapOvr>
  <p:transition spd="med">
    <p:fade/>
  </p:transition>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25239566"/>
      </p:ext>
    </p:extLst>
  </p:cSld>
  <p:clrMapOvr>
    <a:masterClrMapping/>
  </p:clrMapOvr>
  <p:transition spd="med">
    <p:fade/>
  </p:transition>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38030381"/>
      </p:ext>
    </p:extLst>
  </p:cSld>
  <p:clrMapOvr>
    <a:masterClrMapping/>
  </p:clrMapOvr>
  <p:transition spd="med">
    <p:fade/>
  </p:transition>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71487" y="1825625"/>
            <a:ext cx="2900363"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1825625"/>
            <a:ext cx="2900363"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816846"/>
      </p:ext>
    </p:extLst>
  </p:cSld>
  <p:clrMapOvr>
    <a:masterClrMapping/>
  </p:clrMapOvr>
  <p:transition spd="med">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949738548"/>
      </p:ext>
    </p:extLst>
  </p:cSld>
  <p:clrMapOvr>
    <a:masterClrMapping/>
  </p:clrMapOvr>
  <p:transition spd="med">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27.02.2020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62942930"/>
      </p:ext>
    </p:extLst>
  </p:cSld>
  <p:clrMapOvr>
    <a:masterClrMapping/>
  </p:clrMapOvr>
  <p:transition spd="med">
    <p:fade/>
  </p:transition>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27.02.2020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80229272"/>
      </p:ext>
    </p:extLst>
  </p:cSld>
  <p:clrMapOvr>
    <a:masterClrMapping/>
  </p:clrMapOvr>
  <p:transition spd="med">
    <p:fade/>
  </p:transition>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27.02.2020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521767670"/>
      </p:ext>
    </p:extLst>
  </p:cSld>
  <p:clrMapOvr>
    <a:masterClrMapping/>
  </p:clrMapOvr>
  <p:transition spd="med">
    <p:fade/>
  </p:transition>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156442751"/>
      </p:ext>
    </p:extLst>
  </p:cSld>
  <p:clrMapOvr>
    <a:masterClrMapping/>
  </p:clrMapOvr>
  <p:transition spd="med">
    <p:fade/>
  </p:transition>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22245675"/>
      </p:ext>
    </p:extLst>
  </p:cSld>
  <p:clrMapOvr>
    <a:masterClrMapping/>
  </p:clrMapOvr>
  <p:transition spd="med">
    <p:fade/>
  </p:transition>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721578222"/>
      </p:ext>
    </p:extLst>
  </p:cSld>
  <p:clrMapOvr>
    <a:masterClrMapping/>
  </p:clrMapOvr>
  <p:transition spd="med">
    <p:fade/>
  </p:transition>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07757" y="365125"/>
            <a:ext cx="1478756"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71488" y="365125"/>
            <a:ext cx="4321969"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110116973"/>
      </p:ext>
    </p:extLst>
  </p:cSld>
  <p:clrMapOvr>
    <a:masterClrMapping/>
  </p:clrMapOvr>
  <p:transition spd="med">
    <p:fade/>
  </p:transition>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extLst>
      <p:ext uri="{BB962C8B-B14F-4D97-AF65-F5344CB8AC3E}">
        <p14:creationId xmlns:p14="http://schemas.microsoft.com/office/powerpoint/2010/main" val="170786242"/>
      </p:ext>
    </p:extLst>
  </p:cSld>
  <p:clrMapOvr>
    <a:masterClrMapping/>
  </p:clrMapOvr>
  <p:transition spd="med">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27.02.2020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27.02.2020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27.02.2020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ransition spd="med">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9144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788606017"/>
      </p:ext>
    </p:extLst>
  </p:cSld>
  <p:clrMapOvr>
    <a:masterClrMapping/>
  </p:clrMapOvr>
  <p:transition spd="med">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14313"/>
            <a:ext cx="2286000" cy="59118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214313"/>
            <a:ext cx="6705600" cy="59118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CA4239F-2CD8-49DD-9B4C-C61650F4716E}"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4243334575"/>
      </p:ext>
    </p:extLst>
  </p:cSld>
  <p:clrMapOvr>
    <a:masterClrMapping/>
  </p:clrMapOvr>
  <p:transition spd="med">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F2CD5F9-004F-484B-B2A7-D163F10A59D3}" type="slidenum">
              <a:rPr lang="ru-RU"/>
              <a:pPr>
                <a:defRPr/>
              </a:pPr>
              <a:t>‹#›</a:t>
            </a:fld>
            <a:endParaRPr lang="ru-RU"/>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0FCFAC3-51CF-4FC2-93D8-9ED19BCA0C98}" type="slidenum">
              <a:rPr lang="ru-RU"/>
              <a:pPr>
                <a:defRPr/>
              </a:pPr>
              <a:t>‹#›</a:t>
            </a:fld>
            <a:endParaRPr lang="ru-RU"/>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19B3E737-D2E8-4DCE-9C7D-4630A8E8094D}" type="slidenum">
              <a:rPr lang="ru-RU"/>
              <a:pPr>
                <a:defRPr/>
              </a:pPr>
              <a:t>‹#›</a:t>
            </a:fld>
            <a:endParaRPr lang="ru-RU"/>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pPr>
              <a:defRPr/>
            </a:pPr>
            <a:endParaRPr lang="ru-RU"/>
          </a:p>
        </p:txBody>
      </p:sp>
      <p:sp>
        <p:nvSpPr>
          <p:cNvPr id="8" name="Нижний колонтитул 7"/>
          <p:cNvSpPr>
            <a:spLocks noGrp="1"/>
          </p:cNvSpPr>
          <p:nvPr>
            <p:ph type="ftr" sz="quarter" idx="11"/>
          </p:nvPr>
        </p:nvSpPr>
        <p:spPr/>
        <p:txBody>
          <a:bodyPr/>
          <a:lstStyle>
            <a:lvl1pPr>
              <a:defRPr/>
            </a:lvl1pPr>
          </a:lstStyle>
          <a:p>
            <a:pPr>
              <a:defRPr/>
            </a:pPr>
            <a:endParaRPr lang="ru-RU"/>
          </a:p>
        </p:txBody>
      </p:sp>
      <p:sp>
        <p:nvSpPr>
          <p:cNvPr id="9" name="Номер слайда 8"/>
          <p:cNvSpPr>
            <a:spLocks noGrp="1"/>
          </p:cNvSpPr>
          <p:nvPr>
            <p:ph type="sldNum" sz="quarter" idx="12"/>
          </p:nvPr>
        </p:nvSpPr>
        <p:spPr/>
        <p:txBody>
          <a:bodyPr/>
          <a:lstStyle>
            <a:lvl1pPr>
              <a:defRPr/>
            </a:lvl1pPr>
          </a:lstStyle>
          <a:p>
            <a:pPr>
              <a:defRPr/>
            </a:pPr>
            <a:fld id="{767CE33E-4E63-4630-90CD-90E5AE46D79A}" type="slidenum">
              <a:rPr lang="ru-RU"/>
              <a:pPr>
                <a:defRPr/>
              </a:pPr>
              <a:t>‹#›</a:t>
            </a:fld>
            <a:endParaRPr lang="ru-RU"/>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pPr>
              <a:defRPr/>
            </a:pPr>
            <a:endParaRPr lang="ru-RU"/>
          </a:p>
        </p:txBody>
      </p:sp>
      <p:sp>
        <p:nvSpPr>
          <p:cNvPr id="4" name="Нижний колонтитул 3"/>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C79DF562-AB82-4D49-9D71-567112B815FE}" type="slidenum">
              <a:rPr lang="ru-RU"/>
              <a:pPr>
                <a:defRPr/>
              </a:pPr>
              <a:t>‹#›</a:t>
            </a:fld>
            <a:endParaRPr lang="ru-RU"/>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E268E2B6-C392-499D-842A-63003EDAD79B}" type="slidenum">
              <a:rPr lang="ru-RU"/>
              <a:pPr>
                <a:defRPr/>
              </a:pPr>
              <a:t>‹#›</a:t>
            </a:fld>
            <a:endParaRPr lang="ru-RU"/>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F105FC49-22C8-4B4B-8774-70B18A7BEBF5}" type="slidenum">
              <a:rPr lang="ru-RU"/>
              <a:pPr>
                <a:defRPr/>
              </a:pPr>
              <a:t>‹#›</a:t>
            </a:fld>
            <a:endParaRPr lang="ru-RU"/>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D208A388-6669-4BA4-BC91-7863C85BE66B}" type="slidenum">
              <a:rPr lang="ru-RU"/>
              <a:pPr>
                <a:defRPr/>
              </a:pPr>
              <a:t>‹#›</a:t>
            </a:fld>
            <a:endParaRPr lang="ru-RU"/>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58CE5B4-DCE0-4540-99A4-55919D859131}" type="slidenum">
              <a:rPr lang="ru-RU"/>
              <a:pPr>
                <a:defRPr/>
              </a:pPr>
              <a:t>‹#›</a:t>
            </a:fld>
            <a:endParaRPr lang="ru-RU"/>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14313"/>
            <a:ext cx="2286000" cy="59118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214313"/>
            <a:ext cx="6705600" cy="59118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1F7B4A8-4316-4A02-9C5C-D88D2A92B595}"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extLst>
      <p:ext uri="{BB962C8B-B14F-4D97-AF65-F5344CB8AC3E}">
        <p14:creationId xmlns:p14="http://schemas.microsoft.com/office/powerpoint/2010/main" val="1569147202"/>
      </p:ext>
    </p:extLst>
  </p:cSld>
  <p:clrMapOvr>
    <a:masterClrMapping/>
  </p:clrMapOvr>
  <p:transition spd="med">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818515"/>
      </p:ext>
    </p:extLst>
  </p:cSld>
  <p:clrMapOvr>
    <a:masterClrMapping/>
  </p:clrMapOvr>
  <p:transition spd="med">
    <p:fad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14313"/>
            <a:ext cx="2286000" cy="59118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214313"/>
            <a:ext cx="6705600" cy="59118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4C88F3-145B-4951-B83F-8AE833FB413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CA4239F-2CD8-49DD-9B4C-C61650F4716E}" type="slidenum">
              <a:rPr lang="ru-RU"/>
              <a:pPr>
                <a:defRPr/>
              </a:pPr>
              <a:t>‹#›</a:t>
            </a:fld>
            <a:endParaRPr lang="ru-RU"/>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F2CD5F9-004F-484B-B2A7-D163F10A59D3}" type="slidenum">
              <a:rPr lang="ru-RU"/>
              <a:pPr>
                <a:defRPr/>
              </a:pPr>
              <a:t>‹#›</a:t>
            </a:fld>
            <a:endParaRPr lang="ru-RU"/>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0FCFAC3-51CF-4FC2-93D8-9ED19BCA0C98}" type="slidenum">
              <a:rPr lang="ru-RU"/>
              <a:pPr>
                <a:defRPr/>
              </a:pPr>
              <a:t>‹#›</a:t>
            </a:fld>
            <a:endParaRPr lang="ru-RU"/>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571625"/>
            <a:ext cx="4038600" cy="4554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19B3E737-D2E8-4DCE-9C7D-4630A8E8094D}" type="slidenum">
              <a:rPr lang="ru-RU"/>
              <a:pPr>
                <a:defRPr/>
              </a:pPr>
              <a:t>‹#›</a:t>
            </a:fld>
            <a:endParaRPr lang="ru-RU"/>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pPr>
              <a:defRPr/>
            </a:pPr>
            <a:endParaRPr lang="ru-RU"/>
          </a:p>
        </p:txBody>
      </p:sp>
      <p:sp>
        <p:nvSpPr>
          <p:cNvPr id="8" name="Нижний колонтитул 7"/>
          <p:cNvSpPr>
            <a:spLocks noGrp="1"/>
          </p:cNvSpPr>
          <p:nvPr>
            <p:ph type="ftr" sz="quarter" idx="11"/>
          </p:nvPr>
        </p:nvSpPr>
        <p:spPr/>
        <p:txBody>
          <a:bodyPr/>
          <a:lstStyle>
            <a:lvl1pPr>
              <a:defRPr/>
            </a:lvl1pPr>
          </a:lstStyle>
          <a:p>
            <a:pPr>
              <a:defRPr/>
            </a:pPr>
            <a:endParaRPr lang="ru-RU"/>
          </a:p>
        </p:txBody>
      </p:sp>
      <p:sp>
        <p:nvSpPr>
          <p:cNvPr id="9" name="Номер слайда 8"/>
          <p:cNvSpPr>
            <a:spLocks noGrp="1"/>
          </p:cNvSpPr>
          <p:nvPr>
            <p:ph type="sldNum" sz="quarter" idx="12"/>
          </p:nvPr>
        </p:nvSpPr>
        <p:spPr/>
        <p:txBody>
          <a:bodyPr/>
          <a:lstStyle>
            <a:lvl1pPr>
              <a:defRPr/>
            </a:lvl1pPr>
          </a:lstStyle>
          <a:p>
            <a:pPr>
              <a:defRPr/>
            </a:pPr>
            <a:fld id="{767CE33E-4E63-4630-90CD-90E5AE46D79A}" type="slidenum">
              <a:rPr lang="ru-RU"/>
              <a:pPr>
                <a:defRPr/>
              </a:pPr>
              <a:t>‹#›</a:t>
            </a:fld>
            <a:endParaRPr lang="ru-RU"/>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pPr>
              <a:defRPr/>
            </a:pPr>
            <a:endParaRPr lang="ru-RU"/>
          </a:p>
        </p:txBody>
      </p:sp>
      <p:sp>
        <p:nvSpPr>
          <p:cNvPr id="4" name="Нижний колонтитул 3"/>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C79DF562-AB82-4D49-9D71-567112B815FE}" type="slidenum">
              <a:rPr lang="ru-RU"/>
              <a:pPr>
                <a:defRPr/>
              </a:pPr>
              <a:t>‹#›</a:t>
            </a:fld>
            <a:endParaRPr lang="ru-RU"/>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E268E2B6-C392-499D-842A-63003EDAD79B}" type="slidenum">
              <a:rPr lang="ru-RU"/>
              <a:pPr>
                <a:defRPr/>
              </a:pPr>
              <a:t>‹#›</a:t>
            </a:fld>
            <a:endParaRPr lang="ru-RU"/>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F105FC49-22C8-4B4B-8774-70B18A7BEBF5}" type="slidenum">
              <a:rPr lang="ru-RU"/>
              <a:pPr>
                <a:defRPr/>
              </a:pPr>
              <a:t>‹#›</a:t>
            </a:fld>
            <a:endParaRPr lang="ru-RU"/>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D208A388-6669-4BA4-BC91-7863C85BE66B}" type="slidenum">
              <a:rPr lang="ru-RU"/>
              <a:pPr>
                <a:defRPr/>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1459790214"/>
      </p:ext>
    </p:extLst>
  </p:cSld>
  <p:clrMapOvr>
    <a:masterClrMapping/>
  </p:clrMapOvr>
  <p:transition spd="med">
    <p:fade/>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58CE5B4-DCE0-4540-99A4-55919D859131}" type="slidenum">
              <a:rPr lang="ru-RU"/>
              <a:pPr>
                <a:defRPr/>
              </a:pPr>
              <a:t>‹#›</a:t>
            </a:fld>
            <a:endParaRPr lang="ru-RU"/>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14313"/>
            <a:ext cx="2286000" cy="59118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0" y="214313"/>
            <a:ext cx="6705600" cy="59118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1F7B4A8-4316-4A02-9C5C-D88D2A92B595}" type="slidenum">
              <a:rPr lang="ru-RU"/>
              <a:pPr>
                <a:defRPr/>
              </a:pPr>
              <a:t>‹#›</a:t>
            </a:fld>
            <a:endParaRPr lang="ru-RU"/>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0"/>
            <a:ext cx="8458200" cy="5943600"/>
            <a:chOff x="0" y="0"/>
            <a:chExt cx="5328" cy="3744"/>
          </a:xfrm>
        </p:grpSpPr>
        <p:sp>
          <p:nvSpPr>
            <p:cNvPr id="17411" name="Freeform 3"/>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1800" b="0">
                <a:solidFill>
                  <a:srgbClr val="FFFFFF"/>
                </a:solidFill>
                <a:latin typeface="Tahoma" pitchFamily="34" charset="0"/>
                <a:cs typeface="+mn-cs"/>
              </a:endParaRPr>
            </a:p>
          </p:txBody>
        </p:sp>
        <p:sp>
          <p:nvSpPr>
            <p:cNvPr id="17412"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Lst>
              <a:ahLst/>
              <a:cxnLst>
                <a:cxn ang="0">
                  <a:pos x="T0" y="T1"/>
                </a:cxn>
                <a:cxn ang="0">
                  <a:pos x="T2" y="T3"/>
                </a:cxn>
                <a:cxn ang="0">
                  <a:pos x="T4" y="T5"/>
                </a:cxn>
                <a:cxn ang="0">
                  <a:pos x="T6" y="T7"/>
                </a:cxn>
                <a:cxn ang="0">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1800" b="0">
                <a:solidFill>
                  <a:srgbClr val="FFFFFF"/>
                </a:solidFill>
                <a:latin typeface="Tahoma" pitchFamily="34" charset="0"/>
                <a:cs typeface="+mn-cs"/>
              </a:endParaRPr>
            </a:p>
          </p:txBody>
        </p:sp>
      </p:grpSp>
      <p:sp>
        <p:nvSpPr>
          <p:cNvPr id="17413"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ru-RU" noProof="0" smtClean="0"/>
              <a:t>Образец подзаголовка</a:t>
            </a:r>
          </a:p>
        </p:txBody>
      </p:sp>
      <p:sp>
        <p:nvSpPr>
          <p:cNvPr id="17414" name="Rectangle 6"/>
          <p:cNvSpPr>
            <a:spLocks noGrp="1" noChangeArrowheads="1"/>
          </p:cNvSpPr>
          <p:nvPr>
            <p:ph type="dt" sz="quarter" idx="2"/>
          </p:nvPr>
        </p:nvSpPr>
        <p:spPr/>
        <p:txBody>
          <a:bodyPr/>
          <a:lstStyle>
            <a:lvl1pPr>
              <a:defRPr/>
            </a:lvl1pPr>
          </a:lstStyle>
          <a:p>
            <a:endParaRPr lang="ru-RU">
              <a:solidFill>
                <a:srgbClr val="FFFFFF"/>
              </a:solidFill>
            </a:endParaRPr>
          </a:p>
        </p:txBody>
      </p:sp>
      <p:sp>
        <p:nvSpPr>
          <p:cNvPr id="17415" name="Rectangle 7"/>
          <p:cNvSpPr>
            <a:spLocks noGrp="1" noChangeArrowheads="1"/>
          </p:cNvSpPr>
          <p:nvPr>
            <p:ph type="ftr" sz="quarter" idx="3"/>
          </p:nvPr>
        </p:nvSpPr>
        <p:spPr/>
        <p:txBody>
          <a:bodyPr/>
          <a:lstStyle>
            <a:lvl1pPr>
              <a:defRPr/>
            </a:lvl1pPr>
          </a:lstStyle>
          <a:p>
            <a:endParaRPr lang="ru-RU">
              <a:solidFill>
                <a:srgbClr val="FFFFFF"/>
              </a:solidFill>
            </a:endParaRPr>
          </a:p>
        </p:txBody>
      </p:sp>
      <p:sp>
        <p:nvSpPr>
          <p:cNvPr id="17416" name="Rectangle 8"/>
          <p:cNvSpPr>
            <a:spLocks noGrp="1" noChangeArrowheads="1"/>
          </p:cNvSpPr>
          <p:nvPr>
            <p:ph type="sldNum" sz="quarter" idx="4"/>
          </p:nvPr>
        </p:nvSpPr>
        <p:spPr/>
        <p:txBody>
          <a:bodyPr/>
          <a:lstStyle>
            <a:lvl1pPr>
              <a:defRPr/>
            </a:lvl1pPr>
          </a:lstStyle>
          <a:p>
            <a:fld id="{FDA2B7A1-9521-4CA4-A816-622B9E666F90}" type="slidenum">
              <a:rPr lang="ru-RU">
                <a:solidFill>
                  <a:srgbClr val="FFFFFF"/>
                </a:solidFill>
              </a:rPr>
              <a:pPr/>
              <a:t>‹#›</a:t>
            </a:fld>
            <a:endParaRPr lang="ru-RU">
              <a:solidFill>
                <a:srgbClr val="FFFFFF"/>
              </a:solidFill>
            </a:endParaRPr>
          </a:p>
        </p:txBody>
      </p:sp>
      <p:sp>
        <p:nvSpPr>
          <p:cNvPr id="17417"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ru-RU" noProof="0" smtClean="0"/>
              <a:t>Образец заголовка</a:t>
            </a:r>
          </a:p>
        </p:txBody>
      </p:sp>
    </p:spTree>
    <p:extLst>
      <p:ext uri="{BB962C8B-B14F-4D97-AF65-F5344CB8AC3E}">
        <p14:creationId xmlns:p14="http://schemas.microsoft.com/office/powerpoint/2010/main" val="13226684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solidFill>
                <a:srgbClr val="FFFFFF"/>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FFFFFF"/>
              </a:solidFill>
            </a:endParaRPr>
          </a:p>
        </p:txBody>
      </p:sp>
      <p:sp>
        <p:nvSpPr>
          <p:cNvPr id="6" name="Номер слайда 5"/>
          <p:cNvSpPr>
            <a:spLocks noGrp="1"/>
          </p:cNvSpPr>
          <p:nvPr>
            <p:ph type="sldNum" sz="quarter" idx="12"/>
          </p:nvPr>
        </p:nvSpPr>
        <p:spPr/>
        <p:txBody>
          <a:bodyPr/>
          <a:lstStyle>
            <a:lvl1pPr>
              <a:defRPr/>
            </a:lvl1pPr>
          </a:lstStyle>
          <a:p>
            <a:fld id="{7807B4F4-494D-4537-BF42-741D45D5AAEC}"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01112335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ru-RU">
              <a:solidFill>
                <a:srgbClr val="FFFFFF"/>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FFFFFF"/>
              </a:solidFill>
            </a:endParaRPr>
          </a:p>
        </p:txBody>
      </p:sp>
      <p:sp>
        <p:nvSpPr>
          <p:cNvPr id="6" name="Номер слайда 5"/>
          <p:cNvSpPr>
            <a:spLocks noGrp="1"/>
          </p:cNvSpPr>
          <p:nvPr>
            <p:ph type="sldNum" sz="quarter" idx="12"/>
          </p:nvPr>
        </p:nvSpPr>
        <p:spPr/>
        <p:txBody>
          <a:bodyPr/>
          <a:lstStyle>
            <a:lvl1pPr>
              <a:defRPr/>
            </a:lvl1pPr>
          </a:lstStyle>
          <a:p>
            <a:fld id="{C3DA4699-C6DC-4767-B5A8-E2E81B1C637A}"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170760188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ru-RU">
              <a:solidFill>
                <a:srgbClr val="FFFFFF"/>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FFFFFF"/>
              </a:solidFill>
            </a:endParaRPr>
          </a:p>
        </p:txBody>
      </p:sp>
      <p:sp>
        <p:nvSpPr>
          <p:cNvPr id="7" name="Номер слайда 6"/>
          <p:cNvSpPr>
            <a:spLocks noGrp="1"/>
          </p:cNvSpPr>
          <p:nvPr>
            <p:ph type="sldNum" sz="quarter" idx="12"/>
          </p:nvPr>
        </p:nvSpPr>
        <p:spPr/>
        <p:txBody>
          <a:bodyPr/>
          <a:lstStyle>
            <a:lvl1pPr>
              <a:defRPr/>
            </a:lvl1pPr>
          </a:lstStyle>
          <a:p>
            <a:fld id="{988F0B4F-4FA2-4FB8-849D-0671275982E1}"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87836862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ru-RU">
              <a:solidFill>
                <a:srgbClr val="FFFFFF"/>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FFFFFF"/>
              </a:solidFill>
            </a:endParaRPr>
          </a:p>
        </p:txBody>
      </p:sp>
      <p:sp>
        <p:nvSpPr>
          <p:cNvPr id="9" name="Номер слайда 8"/>
          <p:cNvSpPr>
            <a:spLocks noGrp="1"/>
          </p:cNvSpPr>
          <p:nvPr>
            <p:ph type="sldNum" sz="quarter" idx="12"/>
          </p:nvPr>
        </p:nvSpPr>
        <p:spPr/>
        <p:txBody>
          <a:bodyPr/>
          <a:lstStyle>
            <a:lvl1pPr>
              <a:defRPr/>
            </a:lvl1pPr>
          </a:lstStyle>
          <a:p>
            <a:fld id="{17E98FA0-D88F-4E54-A5A1-86E814DAF4A8}"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400740328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ru-RU">
              <a:solidFill>
                <a:srgbClr val="FFFFFF"/>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FFFFFF"/>
              </a:solidFill>
            </a:endParaRPr>
          </a:p>
        </p:txBody>
      </p:sp>
      <p:sp>
        <p:nvSpPr>
          <p:cNvPr id="5" name="Номер слайда 4"/>
          <p:cNvSpPr>
            <a:spLocks noGrp="1"/>
          </p:cNvSpPr>
          <p:nvPr>
            <p:ph type="sldNum" sz="quarter" idx="12"/>
          </p:nvPr>
        </p:nvSpPr>
        <p:spPr/>
        <p:txBody>
          <a:bodyPr/>
          <a:lstStyle>
            <a:lvl1pPr>
              <a:defRPr/>
            </a:lvl1pPr>
          </a:lstStyle>
          <a:p>
            <a:fld id="{FC33721D-FD11-4904-8B21-64AC77930B56}"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45729615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solidFill>
                <a:srgbClr val="FFFFFF"/>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FFFFFF"/>
              </a:solidFill>
            </a:endParaRPr>
          </a:p>
        </p:txBody>
      </p:sp>
      <p:sp>
        <p:nvSpPr>
          <p:cNvPr id="4" name="Номер слайда 3"/>
          <p:cNvSpPr>
            <a:spLocks noGrp="1"/>
          </p:cNvSpPr>
          <p:nvPr>
            <p:ph type="sldNum" sz="quarter" idx="12"/>
          </p:nvPr>
        </p:nvSpPr>
        <p:spPr/>
        <p:txBody>
          <a:bodyPr/>
          <a:lstStyle>
            <a:lvl1pPr>
              <a:defRPr/>
            </a:lvl1pPr>
          </a:lstStyle>
          <a:p>
            <a:fld id="{CCB277A3-312C-44A7-AAD7-EB9D9707BBAB}"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324983108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solidFill>
                <a:srgbClr val="FFFFFF"/>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FFFFFF"/>
              </a:solidFill>
            </a:endParaRPr>
          </a:p>
        </p:txBody>
      </p:sp>
      <p:sp>
        <p:nvSpPr>
          <p:cNvPr id="7" name="Номер слайда 6"/>
          <p:cNvSpPr>
            <a:spLocks noGrp="1"/>
          </p:cNvSpPr>
          <p:nvPr>
            <p:ph type="sldNum" sz="quarter" idx="12"/>
          </p:nvPr>
        </p:nvSpPr>
        <p:spPr/>
        <p:txBody>
          <a:bodyPr/>
          <a:lstStyle>
            <a:lvl1pPr>
              <a:defRPr/>
            </a:lvl1pPr>
          </a:lstStyle>
          <a:p>
            <a:fld id="{560CBE2B-7734-4829-8E84-D4CCB55A5C79}"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304116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976056351"/>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139783845"/>
      </p:ext>
    </p:extLst>
  </p:cSld>
  <p:clrMapOvr>
    <a:masterClrMapping/>
  </p:clrMapOvr>
  <p:transition spd="med">
    <p:fade/>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solidFill>
                <a:srgbClr val="FFFFFF"/>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FFFFFF"/>
              </a:solidFill>
            </a:endParaRPr>
          </a:p>
        </p:txBody>
      </p:sp>
      <p:sp>
        <p:nvSpPr>
          <p:cNvPr id="7" name="Номер слайда 6"/>
          <p:cNvSpPr>
            <a:spLocks noGrp="1"/>
          </p:cNvSpPr>
          <p:nvPr>
            <p:ph type="sldNum" sz="quarter" idx="12"/>
          </p:nvPr>
        </p:nvSpPr>
        <p:spPr/>
        <p:txBody>
          <a:bodyPr/>
          <a:lstStyle>
            <a:lvl1pPr>
              <a:defRPr/>
            </a:lvl1pPr>
          </a:lstStyle>
          <a:p>
            <a:fld id="{A027A1A4-D73F-440C-9E95-0174ED2D76B0}"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19627684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solidFill>
                <a:srgbClr val="FFFFFF"/>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FFFFFF"/>
              </a:solidFill>
            </a:endParaRPr>
          </a:p>
        </p:txBody>
      </p:sp>
      <p:sp>
        <p:nvSpPr>
          <p:cNvPr id="6" name="Номер слайда 5"/>
          <p:cNvSpPr>
            <a:spLocks noGrp="1"/>
          </p:cNvSpPr>
          <p:nvPr>
            <p:ph type="sldNum" sz="quarter" idx="12"/>
          </p:nvPr>
        </p:nvSpPr>
        <p:spPr/>
        <p:txBody>
          <a:bodyPr/>
          <a:lstStyle>
            <a:lvl1pPr>
              <a:defRPr/>
            </a:lvl1pPr>
          </a:lstStyle>
          <a:p>
            <a:fld id="{E911C2B8-FF76-473F-B99B-8E587462C6E7}"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383077982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21362"/>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213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solidFill>
                <a:srgbClr val="FFFFFF"/>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FFFFFF"/>
              </a:solidFill>
            </a:endParaRPr>
          </a:p>
        </p:txBody>
      </p:sp>
      <p:sp>
        <p:nvSpPr>
          <p:cNvPr id="6" name="Номер слайда 5"/>
          <p:cNvSpPr>
            <a:spLocks noGrp="1"/>
          </p:cNvSpPr>
          <p:nvPr>
            <p:ph type="sldNum" sz="quarter" idx="12"/>
          </p:nvPr>
        </p:nvSpPr>
        <p:spPr/>
        <p:txBody>
          <a:bodyPr/>
          <a:lstStyle>
            <a:lvl1pPr>
              <a:defRPr/>
            </a:lvl1pPr>
          </a:lstStyle>
          <a:p>
            <a:fld id="{BAD40186-007B-4246-BDFA-F691BC960F35}" type="slidenum">
              <a:rPr lang="ru-RU">
                <a:solidFill>
                  <a:srgbClr val="FFFFFF"/>
                </a:solidFill>
              </a:rPr>
              <a:pPr/>
              <a:t>‹#›</a:t>
            </a:fld>
            <a:endParaRPr lang="ru-RU">
              <a:solidFill>
                <a:srgbClr val="FFFFFF"/>
              </a:solidFill>
            </a:endParaRPr>
          </a:p>
        </p:txBody>
      </p:sp>
    </p:spTree>
    <p:extLst>
      <p:ext uri="{BB962C8B-B14F-4D97-AF65-F5344CB8AC3E}">
        <p14:creationId xmlns:p14="http://schemas.microsoft.com/office/powerpoint/2010/main" val="269079082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3654038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4350386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055005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861985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2254268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570187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007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368796377"/>
      </p:ext>
    </p:extLst>
  </p:cSld>
  <p:clrMapOvr>
    <a:masterClrMapping/>
  </p:clrMapOvr>
  <p:transition spd="med">
    <p:fade/>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5753929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1976972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8593523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27.02.2020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496822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00800" y="1417638"/>
            <a:ext cx="1828800" cy="52117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14400" y="1417638"/>
            <a:ext cx="5334000" cy="52117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784970000"/>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42" name="Rectangle 2"/>
          <p:cNvSpPr>
            <a:spLocks noGrp="1" noChangeArrowheads="1"/>
          </p:cNvSpPr>
          <p:nvPr>
            <p:ph type="ctrTitle"/>
          </p:nvPr>
        </p:nvSpPr>
        <p:spPr>
          <a:xfrm>
            <a:off x="3486150" y="3562350"/>
            <a:ext cx="5334000" cy="704850"/>
          </a:xfrm>
          <a:extLst>
            <a:ext uri="{AF507438-7753-43E0-B8FC-AC1667EBCBE1}">
              <a14:hiddenEffects xmlns:a14="http://schemas.microsoft.com/office/drawing/2010/main">
                <a:effectLst>
                  <a:outerShdw algn="ctr" rotWithShape="0">
                    <a:schemeClr val="bg2"/>
                  </a:outerShdw>
                </a:effectLst>
              </a14:hiddenEffects>
            </a:ext>
          </a:extLst>
        </p:spPr>
        <p:txBody>
          <a:bodyPr/>
          <a:lstStyle>
            <a:lvl1pPr algn="ctr">
              <a:defRPr sz="3600">
                <a:solidFill>
                  <a:schemeClr val="bg1"/>
                </a:solidFill>
              </a:defRPr>
            </a:lvl1pPr>
          </a:lstStyle>
          <a:p>
            <a:pPr lvl="0"/>
            <a:r>
              <a:rPr lang="en-US" noProof="0" smtClean="0"/>
              <a:t>Образец заголовка</a:t>
            </a:r>
          </a:p>
        </p:txBody>
      </p:sp>
      <p:sp>
        <p:nvSpPr>
          <p:cNvPr id="317443" name="Rectangle 3"/>
          <p:cNvSpPr>
            <a:spLocks noGrp="1" noChangeArrowheads="1"/>
          </p:cNvSpPr>
          <p:nvPr>
            <p:ph type="subTitle" idx="1"/>
          </p:nvPr>
        </p:nvSpPr>
        <p:spPr>
          <a:xfrm>
            <a:off x="3486150" y="4095750"/>
            <a:ext cx="5334000" cy="685800"/>
          </a:xfrm>
          <a:extLst>
            <a:ext uri="{AF507438-7753-43E0-B8FC-AC1667EBCBE1}">
              <a14:hiddenEffects xmlns:a14="http://schemas.microsoft.com/office/drawing/2010/main">
                <a:effectLst>
                  <a:outerShdw algn="ctr" rotWithShape="0">
                    <a:schemeClr val="bg2"/>
                  </a:outerShdw>
                </a:effectLst>
              </a14:hiddenEffects>
            </a:ext>
          </a:extLst>
        </p:spPr>
        <p:txBody>
          <a:bodyPr/>
          <a:lstStyle>
            <a:lvl1pPr marL="0" indent="0" algn="ctr">
              <a:buFontTx/>
              <a:buNone/>
              <a:defRPr sz="2400">
                <a:solidFill>
                  <a:schemeClr val="bg1"/>
                </a:solidFill>
              </a:defRPr>
            </a:lvl1pPr>
          </a:lstStyle>
          <a:p>
            <a:pPr lvl="0"/>
            <a:r>
              <a:rPr lang="en-US" noProof="0" smtClean="0"/>
              <a:t>Образец подзаголовка</a:t>
            </a:r>
          </a:p>
        </p:txBody>
      </p:sp>
    </p:spTree>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4143752946"/>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extLst>
      <p:ext uri="{BB962C8B-B14F-4D97-AF65-F5344CB8AC3E}">
        <p14:creationId xmlns:p14="http://schemas.microsoft.com/office/powerpoint/2010/main" val="221083585"/>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1066800" y="25146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800600" y="25146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155177218"/>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133961304"/>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extLst>
      <p:ext uri="{BB962C8B-B14F-4D97-AF65-F5344CB8AC3E}">
        <p14:creationId xmlns:p14="http://schemas.microsoft.com/office/powerpoint/2010/main" val="673985158"/>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48954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extLst>
      <p:ext uri="{BB962C8B-B14F-4D97-AF65-F5344CB8AC3E}">
        <p14:creationId xmlns:p14="http://schemas.microsoft.com/office/powerpoint/2010/main" val="3824014753"/>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3877002293"/>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1640438451"/>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2164208918"/>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1600200"/>
            <a:ext cx="1828800" cy="51816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066800" y="1600200"/>
            <a:ext cx="5334000" cy="51816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147678529"/>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347138" name="Group 2"/>
          <p:cNvGrpSpPr>
            <a:grpSpLocks/>
          </p:cNvGrpSpPr>
          <p:nvPr/>
        </p:nvGrpSpPr>
        <p:grpSpPr bwMode="auto">
          <a:xfrm>
            <a:off x="3175" y="4267200"/>
            <a:ext cx="9140825" cy="2590800"/>
            <a:chOff x="2" y="2688"/>
            <a:chExt cx="5758" cy="1632"/>
          </a:xfrm>
        </p:grpSpPr>
        <p:sp>
          <p:nvSpPr>
            <p:cNvPr id="347139" name="Freeform 3"/>
            <p:cNvSpPr>
              <a:spLocks/>
            </p:cNvSpPr>
            <p:nvPr/>
          </p:nvSpPr>
          <p:spPr bwMode="hidden">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Lst>
              <a:ahLst/>
              <a:cxnLst>
                <a:cxn ang="0">
                  <a:pos x="T0" y="T1"/>
                </a:cxn>
                <a:cxn ang="0">
                  <a:pos x="T2" y="T3"/>
                </a:cxn>
                <a:cxn ang="0">
                  <a:pos x="T4" y="T5"/>
                </a:cxn>
                <a:cxn ang="0">
                  <a:pos x="T6" y="T7"/>
                </a:cxn>
                <a:cxn ang="0">
                  <a:pos x="T8" y="T9"/>
                </a:cxn>
                <a:cxn ang="0">
                  <a:pos x="T10" y="T11"/>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347140" name="Group 4"/>
            <p:cNvGrpSpPr>
              <a:grpSpLocks/>
            </p:cNvGrpSpPr>
            <p:nvPr userDrawn="1"/>
          </p:nvGrpSpPr>
          <p:grpSpPr bwMode="auto">
            <a:xfrm>
              <a:off x="3528" y="3715"/>
              <a:ext cx="792" cy="521"/>
              <a:chOff x="3527" y="3715"/>
              <a:chExt cx="792" cy="521"/>
            </a:xfrm>
          </p:grpSpPr>
          <p:sp>
            <p:nvSpPr>
              <p:cNvPr id="347141"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42"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43"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44"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45"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46" name="Freeform 10"/>
              <p:cNvSpPr>
                <a:spLocks/>
              </p:cNvSpPr>
              <p:nvPr/>
            </p:nvSpPr>
            <p:spPr bwMode="hidden">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47" name="Freeform 11"/>
              <p:cNvSpPr>
                <a:spLocks/>
              </p:cNvSpPr>
              <p:nvPr/>
            </p:nvSpPr>
            <p:spPr bwMode="hidden">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48" name="Freeform 12"/>
              <p:cNvSpPr>
                <a:spLocks/>
              </p:cNvSpPr>
              <p:nvPr/>
            </p:nvSpPr>
            <p:spPr bwMode="hidden">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49" name="Freeform 13"/>
              <p:cNvSpPr>
                <a:spLocks/>
              </p:cNvSpPr>
              <p:nvPr/>
            </p:nvSpPr>
            <p:spPr bwMode="hidden">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50" name="Freeform 14"/>
              <p:cNvSpPr>
                <a:spLocks/>
              </p:cNvSpPr>
              <p:nvPr/>
            </p:nvSpPr>
            <p:spPr bwMode="hidden">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51"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nvGrpSpPr>
            <p:cNvPr id="347152" name="Group 16"/>
            <p:cNvGrpSpPr>
              <a:grpSpLocks/>
            </p:cNvGrpSpPr>
            <p:nvPr userDrawn="1"/>
          </p:nvGrpSpPr>
          <p:grpSpPr bwMode="auto">
            <a:xfrm>
              <a:off x="1776" y="3631"/>
              <a:ext cx="1626" cy="683"/>
              <a:chOff x="1776" y="3631"/>
              <a:chExt cx="1626" cy="683"/>
            </a:xfrm>
          </p:grpSpPr>
          <p:sp>
            <p:nvSpPr>
              <p:cNvPr id="347153"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54"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55"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56"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57"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58"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59"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60"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61" name="Freeform 25"/>
              <p:cNvSpPr>
                <a:spLocks/>
              </p:cNvSpPr>
              <p:nvPr/>
            </p:nvSpPr>
            <p:spPr bwMode="hidden">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2" name="Freeform 26"/>
              <p:cNvSpPr>
                <a:spLocks/>
              </p:cNvSpPr>
              <p:nvPr/>
            </p:nvSpPr>
            <p:spPr bwMode="hidden">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3" name="Freeform 27"/>
              <p:cNvSpPr>
                <a:spLocks/>
              </p:cNvSpPr>
              <p:nvPr/>
            </p:nvSpPr>
            <p:spPr bwMode="hidden">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4" name="Freeform 28"/>
              <p:cNvSpPr>
                <a:spLocks/>
              </p:cNvSpPr>
              <p:nvPr/>
            </p:nvSpPr>
            <p:spPr bwMode="hidden">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5"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6"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7" name="Freeform 31"/>
              <p:cNvSpPr>
                <a:spLocks/>
              </p:cNvSpPr>
              <p:nvPr/>
            </p:nvSpPr>
            <p:spPr bwMode="hidden">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8" name="Freeform 32"/>
              <p:cNvSpPr>
                <a:spLocks/>
              </p:cNvSpPr>
              <p:nvPr/>
            </p:nvSpPr>
            <p:spPr bwMode="hidden">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69" name="Freeform 33"/>
              <p:cNvSpPr>
                <a:spLocks/>
              </p:cNvSpPr>
              <p:nvPr/>
            </p:nvSpPr>
            <p:spPr bwMode="hidden">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0"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nvGrpSpPr>
            <p:cNvPr id="347171" name="Group 35"/>
            <p:cNvGrpSpPr>
              <a:grpSpLocks/>
            </p:cNvGrpSpPr>
            <p:nvPr userDrawn="1"/>
          </p:nvGrpSpPr>
          <p:grpSpPr bwMode="auto">
            <a:xfrm>
              <a:off x="4128" y="3360"/>
              <a:ext cx="1351" cy="821"/>
              <a:chOff x="4128" y="3360"/>
              <a:chExt cx="1351" cy="821"/>
            </a:xfrm>
          </p:grpSpPr>
          <p:sp>
            <p:nvSpPr>
              <p:cNvPr id="347172" name="Freeform 36"/>
              <p:cNvSpPr>
                <a:spLocks noEditPoints="1"/>
              </p:cNvSpPr>
              <p:nvPr/>
            </p:nvSpPr>
            <p:spPr bwMode="hidden">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3" name="Freeform 37"/>
              <p:cNvSpPr>
                <a:spLocks/>
              </p:cNvSpPr>
              <p:nvPr/>
            </p:nvSpPr>
            <p:spPr bwMode="hidden">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4" name="Freeform 38"/>
              <p:cNvSpPr>
                <a:spLocks/>
              </p:cNvSpPr>
              <p:nvPr/>
            </p:nvSpPr>
            <p:spPr bwMode="hidden">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5" name="Freeform 39"/>
              <p:cNvSpPr>
                <a:spLocks/>
              </p:cNvSpPr>
              <p:nvPr/>
            </p:nvSpPr>
            <p:spPr bwMode="hidden">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6" name="Freeform 40"/>
              <p:cNvSpPr>
                <a:spLocks/>
              </p:cNvSpPr>
              <p:nvPr/>
            </p:nvSpPr>
            <p:spPr bwMode="hidden">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7" name="Freeform 41"/>
              <p:cNvSpPr>
                <a:spLocks/>
              </p:cNvSpPr>
              <p:nvPr/>
            </p:nvSpPr>
            <p:spPr bwMode="hidden">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8" name="Freeform 42"/>
              <p:cNvSpPr>
                <a:spLocks/>
              </p:cNvSpPr>
              <p:nvPr/>
            </p:nvSpPr>
            <p:spPr bwMode="hidden">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7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80" name="Freeform 44"/>
              <p:cNvSpPr>
                <a:spLocks/>
              </p:cNvSpPr>
              <p:nvPr/>
            </p:nvSpPr>
            <p:spPr bwMode="hidden">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81" name="Freeform 45"/>
              <p:cNvSpPr>
                <a:spLocks/>
              </p:cNvSpPr>
              <p:nvPr/>
            </p:nvSpPr>
            <p:spPr bwMode="hidden">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82" name="Freeform 46"/>
              <p:cNvSpPr>
                <a:spLocks/>
              </p:cNvSpPr>
              <p:nvPr/>
            </p:nvSpPr>
            <p:spPr bwMode="hidden">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8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8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8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8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8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8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nvGrpSpPr>
            <p:cNvPr id="347189" name="Group 53"/>
            <p:cNvGrpSpPr>
              <a:grpSpLocks/>
            </p:cNvGrpSpPr>
            <p:nvPr userDrawn="1"/>
          </p:nvGrpSpPr>
          <p:grpSpPr bwMode="auto">
            <a:xfrm>
              <a:off x="5280" y="3024"/>
              <a:ext cx="425" cy="258"/>
              <a:chOff x="5280" y="3024"/>
              <a:chExt cx="425" cy="258"/>
            </a:xfrm>
          </p:grpSpPr>
          <p:sp>
            <p:nvSpPr>
              <p:cNvPr id="347190" name="Freeform 54"/>
              <p:cNvSpPr>
                <a:spLocks/>
              </p:cNvSpPr>
              <p:nvPr/>
            </p:nvSpPr>
            <p:spPr bwMode="hidden">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9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9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9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9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95" name="Freeform 59"/>
              <p:cNvSpPr>
                <a:spLocks/>
              </p:cNvSpPr>
              <p:nvPr/>
            </p:nvSpPr>
            <p:spPr bwMode="hidden">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719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347197" name="Group 61"/>
              <p:cNvGrpSpPr>
                <a:grpSpLocks/>
              </p:cNvGrpSpPr>
              <p:nvPr/>
            </p:nvGrpSpPr>
            <p:grpSpPr bwMode="auto">
              <a:xfrm>
                <a:off x="5381" y="3085"/>
                <a:ext cx="227" cy="132"/>
                <a:chOff x="5381" y="3085"/>
                <a:chExt cx="227" cy="132"/>
              </a:xfrm>
            </p:grpSpPr>
            <p:sp>
              <p:nvSpPr>
                <p:cNvPr id="34719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19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20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720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grpSp>
      <p:sp>
        <p:nvSpPr>
          <p:cNvPr id="347202" name="Rectangle 66"/>
          <p:cNvSpPr>
            <a:spLocks noGrp="1" noChangeArrowheads="1"/>
          </p:cNvSpPr>
          <p:nvPr>
            <p:ph type="ctrTitle" sz="quarter"/>
          </p:nvPr>
        </p:nvSpPr>
        <p:spPr>
          <a:xfrm>
            <a:off x="685800" y="1692275"/>
            <a:ext cx="7772400" cy="1736725"/>
          </a:xfrm>
        </p:spPr>
        <p:txBody>
          <a:bodyPr anchor="b"/>
          <a:lstStyle>
            <a:lvl1pPr>
              <a:defRPr sz="5400"/>
            </a:lvl1pPr>
          </a:lstStyle>
          <a:p>
            <a:pPr lvl="0"/>
            <a:r>
              <a:rPr lang="ru-RU" noProof="0" smtClean="0"/>
              <a:t>Образец заголовка</a:t>
            </a:r>
          </a:p>
        </p:txBody>
      </p:sp>
      <p:sp>
        <p:nvSpPr>
          <p:cNvPr id="347203"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ru-RU" noProof="0" smtClean="0"/>
              <a:t>Образец подзаголовка</a:t>
            </a:r>
          </a:p>
        </p:txBody>
      </p:sp>
      <p:sp>
        <p:nvSpPr>
          <p:cNvPr id="347204" name="Rectangle 68"/>
          <p:cNvSpPr>
            <a:spLocks noGrp="1" noChangeArrowheads="1"/>
          </p:cNvSpPr>
          <p:nvPr>
            <p:ph type="dt" sz="quarter" idx="2"/>
          </p:nvPr>
        </p:nvSpPr>
        <p:spPr>
          <a:xfrm>
            <a:off x="457200" y="6248400"/>
            <a:ext cx="2133600" cy="457200"/>
          </a:xfrm>
        </p:spPr>
        <p:txBody>
          <a:bodyPr/>
          <a:lstStyle>
            <a:lvl1pPr>
              <a:defRPr/>
            </a:lvl1pPr>
          </a:lstStyle>
          <a:p>
            <a:endParaRPr lang="ru-RU"/>
          </a:p>
        </p:txBody>
      </p:sp>
      <p:sp>
        <p:nvSpPr>
          <p:cNvPr id="347205" name="Rectangle 69"/>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347206" name="Rectangle 70"/>
          <p:cNvSpPr>
            <a:spLocks noGrp="1" noChangeArrowheads="1"/>
          </p:cNvSpPr>
          <p:nvPr>
            <p:ph type="sldNum" sz="quarter" idx="4"/>
          </p:nvPr>
        </p:nvSpPr>
        <p:spPr>
          <a:xfrm>
            <a:off x="6553200" y="6248400"/>
            <a:ext cx="2133600" cy="457200"/>
          </a:xfrm>
        </p:spPr>
        <p:txBody>
          <a:bodyPr/>
          <a:lstStyle>
            <a:lvl1pPr>
              <a:defRPr/>
            </a:lvl1pPr>
          </a:lstStyle>
          <a:p>
            <a:fld id="{7E6B7AC8-4FD7-452A-9993-8B8A5C1217C5}" type="slidenum">
              <a:rPr lang="ru-RU"/>
              <a:pPr/>
              <a:t>‹#›</a:t>
            </a:fld>
            <a:endParaRPr lang="ru-RU"/>
          </a:p>
        </p:txBody>
      </p:sp>
    </p:spTree>
  </p:cSld>
  <p:clrMapOvr>
    <a:masterClrMapping/>
  </p:clrMapOvr>
  <p:transition spd="med">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257953A-6566-43B0-80D7-A03D00D90229}" type="slidenum">
              <a:rPr lang="ru-RU"/>
              <a:pPr/>
              <a:t>‹#›</a:t>
            </a:fld>
            <a:endParaRPr lang="ru-RU"/>
          </a:p>
        </p:txBody>
      </p:sp>
    </p:spTree>
    <p:extLst>
      <p:ext uri="{BB962C8B-B14F-4D97-AF65-F5344CB8AC3E}">
        <p14:creationId xmlns:p14="http://schemas.microsoft.com/office/powerpoint/2010/main" val="73210877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3382DD9-2F39-42AD-8B26-1BC4A2D1A17A}" type="slidenum">
              <a:rPr lang="ru-RU"/>
              <a:pPr/>
              <a:t>‹#›</a:t>
            </a:fld>
            <a:endParaRPr lang="ru-RU"/>
          </a:p>
        </p:txBody>
      </p:sp>
    </p:spTree>
    <p:extLst>
      <p:ext uri="{BB962C8B-B14F-4D97-AF65-F5344CB8AC3E}">
        <p14:creationId xmlns:p14="http://schemas.microsoft.com/office/powerpoint/2010/main" val="2140224761"/>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9EAC6B3-7B32-4428-8250-07F16F6983CE}" type="slidenum">
              <a:rPr lang="ru-RU"/>
              <a:pPr/>
              <a:t>‹#›</a:t>
            </a:fld>
            <a:endParaRPr lang="ru-RU"/>
          </a:p>
        </p:txBody>
      </p:sp>
    </p:spTree>
    <p:extLst>
      <p:ext uri="{BB962C8B-B14F-4D97-AF65-F5344CB8AC3E}">
        <p14:creationId xmlns:p14="http://schemas.microsoft.com/office/powerpoint/2010/main" val="3994975671"/>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333FFD80-E29E-4D9C-9865-6EC4ADF27636}" type="slidenum">
              <a:rPr lang="ru-RU"/>
              <a:pPr/>
              <a:t>‹#›</a:t>
            </a:fld>
            <a:endParaRPr lang="ru-RU"/>
          </a:p>
        </p:txBody>
      </p:sp>
    </p:spTree>
    <p:extLst>
      <p:ext uri="{BB962C8B-B14F-4D97-AF65-F5344CB8AC3E}">
        <p14:creationId xmlns:p14="http://schemas.microsoft.com/office/powerpoint/2010/main" val="3806673442"/>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A88C7CB9-DEFA-4D76-BE2E-067722AAE15D}" type="slidenum">
              <a:rPr lang="ru-RU"/>
              <a:pPr/>
              <a:t>‹#›</a:t>
            </a:fld>
            <a:endParaRPr lang="ru-RU"/>
          </a:p>
        </p:txBody>
      </p:sp>
    </p:spTree>
    <p:extLst>
      <p:ext uri="{BB962C8B-B14F-4D97-AF65-F5344CB8AC3E}">
        <p14:creationId xmlns:p14="http://schemas.microsoft.com/office/powerpoint/2010/main" val="2207540701"/>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95300" y="2009775"/>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2009775"/>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117648625"/>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A89E9AA2-74AB-4FFE-BD2F-214516D03893}" type="slidenum">
              <a:rPr lang="ru-RU"/>
              <a:pPr/>
              <a:t>‹#›</a:t>
            </a:fld>
            <a:endParaRPr lang="ru-RU"/>
          </a:p>
        </p:txBody>
      </p:sp>
    </p:spTree>
    <p:extLst>
      <p:ext uri="{BB962C8B-B14F-4D97-AF65-F5344CB8AC3E}">
        <p14:creationId xmlns:p14="http://schemas.microsoft.com/office/powerpoint/2010/main" val="2928755472"/>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4BF9848-CA11-4A55-A4BA-C4E4DC96FA06}" type="slidenum">
              <a:rPr lang="ru-RU"/>
              <a:pPr/>
              <a:t>‹#›</a:t>
            </a:fld>
            <a:endParaRPr lang="ru-RU"/>
          </a:p>
        </p:txBody>
      </p:sp>
    </p:spTree>
    <p:extLst>
      <p:ext uri="{BB962C8B-B14F-4D97-AF65-F5344CB8AC3E}">
        <p14:creationId xmlns:p14="http://schemas.microsoft.com/office/powerpoint/2010/main" val="3499596835"/>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F10172C-A82D-4F0A-AD61-1887227528EF}" type="slidenum">
              <a:rPr lang="ru-RU"/>
              <a:pPr/>
              <a:t>‹#›</a:t>
            </a:fld>
            <a:endParaRPr lang="ru-RU"/>
          </a:p>
        </p:txBody>
      </p:sp>
    </p:spTree>
    <p:extLst>
      <p:ext uri="{BB962C8B-B14F-4D97-AF65-F5344CB8AC3E}">
        <p14:creationId xmlns:p14="http://schemas.microsoft.com/office/powerpoint/2010/main" val="1097140172"/>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EAB1B46-81A5-4EE2-A591-BD6E8EC036DE}" type="slidenum">
              <a:rPr lang="ru-RU"/>
              <a:pPr/>
              <a:t>‹#›</a:t>
            </a:fld>
            <a:endParaRPr lang="ru-RU"/>
          </a:p>
        </p:txBody>
      </p:sp>
    </p:spTree>
    <p:extLst>
      <p:ext uri="{BB962C8B-B14F-4D97-AF65-F5344CB8AC3E}">
        <p14:creationId xmlns:p14="http://schemas.microsoft.com/office/powerpoint/2010/main" val="1518562669"/>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483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483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6315CF4-939F-41F4-9E06-E30629CFD2A9}" type="slidenum">
              <a:rPr lang="ru-RU"/>
              <a:pPr/>
              <a:t>‹#›</a:t>
            </a:fld>
            <a:endParaRPr lang="ru-RU"/>
          </a:p>
        </p:txBody>
      </p:sp>
    </p:spTree>
    <p:extLst>
      <p:ext uri="{BB962C8B-B14F-4D97-AF65-F5344CB8AC3E}">
        <p14:creationId xmlns:p14="http://schemas.microsoft.com/office/powerpoint/2010/main" val="3121367742"/>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ru-RU"/>
          </a:p>
        </p:txBody>
      </p:sp>
      <p:sp>
        <p:nvSpPr>
          <p:cNvPr id="262146"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ru-RU" smtClean="0"/>
              <a:t>Образец заголовка</a:t>
            </a:r>
            <a:endParaRPr lang="ru-RU"/>
          </a:p>
        </p:txBody>
      </p:sp>
      <p:sp>
        <p:nvSpPr>
          <p:cNvPr id="262147"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smtClean="0"/>
              <a:t>Образец подзаголовка</a:t>
            </a:r>
            <a:endParaRPr lang="ru-RU"/>
          </a:p>
        </p:txBody>
      </p:sp>
      <p:sp>
        <p:nvSpPr>
          <p:cNvPr id="5" name="Rectangle 5"/>
          <p:cNvSpPr>
            <a:spLocks noGrp="1" noChangeArrowheads="1"/>
          </p:cNvSpPr>
          <p:nvPr>
            <p:ph type="ftr" sz="quarter" idx="10"/>
          </p:nvPr>
        </p:nvSpPr>
        <p:spPr/>
        <p:txBody>
          <a:bodyPr/>
          <a:lstStyle>
            <a:lvl1pPr>
              <a:defRPr smtClean="0"/>
            </a:lvl1pPr>
          </a:lstStyle>
          <a:p>
            <a:pPr>
              <a:defRPr/>
            </a:pPr>
            <a:endParaRPr lang="ru-RU"/>
          </a:p>
        </p:txBody>
      </p:sp>
      <p:sp>
        <p:nvSpPr>
          <p:cNvPr id="6" name="Rectangle 6"/>
          <p:cNvSpPr>
            <a:spLocks noGrp="1" noChangeArrowheads="1"/>
          </p:cNvSpPr>
          <p:nvPr>
            <p:ph type="sldNum" sz="quarter" idx="11"/>
          </p:nvPr>
        </p:nvSpPr>
        <p:spPr/>
        <p:txBody>
          <a:bodyPr/>
          <a:lstStyle>
            <a:lvl1pPr>
              <a:defRPr smtClean="0"/>
            </a:lvl1pPr>
          </a:lstStyle>
          <a:p>
            <a:pPr>
              <a:defRPr/>
            </a:pPr>
            <a:fld id="{B3BB5023-AB4E-4AFD-987C-445F74614A56}" type="slidenum">
              <a:rPr lang="ru-RU"/>
              <a:pPr>
                <a:defRPr/>
              </a:pPr>
              <a:t>‹#›</a:t>
            </a:fld>
            <a:endParaRPr lang="ru-RU"/>
          </a:p>
        </p:txBody>
      </p:sp>
      <p:sp>
        <p:nvSpPr>
          <p:cNvPr id="7" name="Rectangle 7"/>
          <p:cNvSpPr>
            <a:spLocks noGrp="1" noChangeArrowheads="1"/>
          </p:cNvSpPr>
          <p:nvPr>
            <p:ph type="dt" sz="quarter" idx="12"/>
          </p:nvPr>
        </p:nvSpPr>
        <p:spPr/>
        <p:txBody>
          <a:bodyPr/>
          <a:lstStyle>
            <a:lvl1pPr>
              <a:defRPr smtClean="0"/>
            </a:lvl1pPr>
          </a:lstStyle>
          <a:p>
            <a:pPr>
              <a:defRPr/>
            </a:pPr>
            <a:endParaRPr lang="ru-RU"/>
          </a:p>
        </p:txBody>
      </p:sp>
    </p:spTree>
    <p:extLst>
      <p:ext uri="{BB962C8B-B14F-4D97-AF65-F5344CB8AC3E}">
        <p14:creationId xmlns:p14="http://schemas.microsoft.com/office/powerpoint/2010/main" val="1404693633"/>
      </p:ext>
    </p:extLst>
  </p:cSld>
  <p:clrMapOvr>
    <a:masterClrMapping/>
  </p:clrMapOvr>
  <p:transition spd="med">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75669DF-883D-4099-800F-ACCE9F69E3FE}" type="slidenum">
              <a:rPr lang="ru-RU"/>
              <a:pPr>
                <a:defRPr/>
              </a:pPr>
              <a:t>‹#›</a:t>
            </a:fld>
            <a:endParaRPr lang="ru-RU"/>
          </a:p>
        </p:txBody>
      </p:sp>
    </p:spTree>
    <p:extLst>
      <p:ext uri="{BB962C8B-B14F-4D97-AF65-F5344CB8AC3E}">
        <p14:creationId xmlns:p14="http://schemas.microsoft.com/office/powerpoint/2010/main" val="2910584590"/>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BEF9188-DFF4-41F5-8078-4089122A2664}" type="slidenum">
              <a:rPr lang="ru-RU"/>
              <a:pPr>
                <a:defRPr/>
              </a:pPr>
              <a:t>‹#›</a:t>
            </a:fld>
            <a:endParaRPr lang="ru-RU"/>
          </a:p>
        </p:txBody>
      </p:sp>
    </p:spTree>
    <p:extLst>
      <p:ext uri="{BB962C8B-B14F-4D97-AF65-F5344CB8AC3E}">
        <p14:creationId xmlns:p14="http://schemas.microsoft.com/office/powerpoint/2010/main" val="2066725944"/>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0C1A112-D173-4C24-ADFD-E1CBEF38887B}" type="slidenum">
              <a:rPr lang="ru-RU"/>
              <a:pPr>
                <a:defRPr/>
              </a:pPr>
              <a:t>‹#›</a:t>
            </a:fld>
            <a:endParaRPr lang="ru-RU"/>
          </a:p>
        </p:txBody>
      </p:sp>
    </p:spTree>
    <p:extLst>
      <p:ext uri="{BB962C8B-B14F-4D97-AF65-F5344CB8AC3E}">
        <p14:creationId xmlns:p14="http://schemas.microsoft.com/office/powerpoint/2010/main" val="2666411922"/>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D1FC6436-B01C-4619-8F4F-B362C5D4506D}" type="slidenum">
              <a:rPr lang="ru-RU"/>
              <a:pPr>
                <a:defRPr/>
              </a:pPr>
              <a:t>‹#›</a:t>
            </a:fld>
            <a:endParaRPr lang="ru-RU"/>
          </a:p>
        </p:txBody>
      </p:sp>
    </p:spTree>
    <p:extLst>
      <p:ext uri="{BB962C8B-B14F-4D97-AF65-F5344CB8AC3E}">
        <p14:creationId xmlns:p14="http://schemas.microsoft.com/office/powerpoint/2010/main" val="1019809055"/>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3810286748"/>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1855A2AB-23AD-40B0-BFB0-57D78EC5152B}" type="slidenum">
              <a:rPr lang="ru-RU"/>
              <a:pPr>
                <a:defRPr/>
              </a:pPr>
              <a:t>‹#›</a:t>
            </a:fld>
            <a:endParaRPr lang="ru-RU"/>
          </a:p>
        </p:txBody>
      </p:sp>
    </p:spTree>
    <p:extLst>
      <p:ext uri="{BB962C8B-B14F-4D97-AF65-F5344CB8AC3E}">
        <p14:creationId xmlns:p14="http://schemas.microsoft.com/office/powerpoint/2010/main" val="2161221550"/>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AB3712F8-D705-4B13-B083-C3BEA232F924}" type="slidenum">
              <a:rPr lang="ru-RU"/>
              <a:pPr>
                <a:defRPr/>
              </a:pPr>
              <a:t>‹#›</a:t>
            </a:fld>
            <a:endParaRPr lang="ru-RU"/>
          </a:p>
        </p:txBody>
      </p:sp>
    </p:spTree>
    <p:extLst>
      <p:ext uri="{BB962C8B-B14F-4D97-AF65-F5344CB8AC3E}">
        <p14:creationId xmlns:p14="http://schemas.microsoft.com/office/powerpoint/2010/main" val="491360907"/>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091F73C7-32C0-4694-B4CD-D01AEF6F6EE5}" type="slidenum">
              <a:rPr lang="ru-RU"/>
              <a:pPr>
                <a:defRPr/>
              </a:pPr>
              <a:t>‹#›</a:t>
            </a:fld>
            <a:endParaRPr lang="ru-RU"/>
          </a:p>
        </p:txBody>
      </p:sp>
    </p:spTree>
    <p:extLst>
      <p:ext uri="{BB962C8B-B14F-4D97-AF65-F5344CB8AC3E}">
        <p14:creationId xmlns:p14="http://schemas.microsoft.com/office/powerpoint/2010/main" val="3375676248"/>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B0F6684-3E6B-45CA-9DF7-A47A34B90E7C}" type="slidenum">
              <a:rPr lang="ru-RU"/>
              <a:pPr>
                <a:defRPr/>
              </a:pPr>
              <a:t>‹#›</a:t>
            </a:fld>
            <a:endParaRPr lang="ru-RU"/>
          </a:p>
        </p:txBody>
      </p:sp>
    </p:spTree>
    <p:extLst>
      <p:ext uri="{BB962C8B-B14F-4D97-AF65-F5344CB8AC3E}">
        <p14:creationId xmlns:p14="http://schemas.microsoft.com/office/powerpoint/2010/main" val="1210945775"/>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CCED34B-C079-428C-A8F7-221DCAFAC02B}" type="slidenum">
              <a:rPr lang="ru-RU"/>
              <a:pPr>
                <a:defRPr/>
              </a:pPr>
              <a:t>‹#›</a:t>
            </a:fld>
            <a:endParaRPr lang="ru-RU"/>
          </a:p>
        </p:txBody>
      </p:sp>
    </p:spTree>
    <p:extLst>
      <p:ext uri="{BB962C8B-B14F-4D97-AF65-F5344CB8AC3E}">
        <p14:creationId xmlns:p14="http://schemas.microsoft.com/office/powerpoint/2010/main" val="2564920689"/>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92100"/>
            <a:ext cx="2057400" cy="57277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92100"/>
            <a:ext cx="6019800" cy="57277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51D5613-36E5-4507-9901-A0278B809FC6}" type="slidenum">
              <a:rPr lang="ru-RU"/>
              <a:pPr>
                <a:defRPr/>
              </a:pPr>
              <a:t>‹#›</a:t>
            </a:fld>
            <a:endParaRPr lang="ru-RU"/>
          </a:p>
        </p:txBody>
      </p:sp>
    </p:spTree>
    <p:extLst>
      <p:ext uri="{BB962C8B-B14F-4D97-AF65-F5344CB8AC3E}">
        <p14:creationId xmlns:p14="http://schemas.microsoft.com/office/powerpoint/2010/main" val="1903906770"/>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4716463" y="5345113"/>
            <a:ext cx="4427537" cy="1512887"/>
            <a:chOff x="2971" y="3367"/>
            <a:chExt cx="2789" cy="953"/>
          </a:xfrm>
        </p:grpSpPr>
        <p:sp>
          <p:nvSpPr>
            <p:cNvPr id="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ru-RU"/>
            </a:p>
          </p:txBody>
        </p:sp>
        <p:sp>
          <p:nvSpPr>
            <p:cNvPr id="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1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grpSp>
      <p:sp>
        <p:nvSpPr>
          <p:cNvPr id="280594"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ru-RU" smtClean="0"/>
              <a:t>Образец заголовка</a:t>
            </a:r>
            <a:endParaRPr lang="ru-RU"/>
          </a:p>
        </p:txBody>
      </p:sp>
      <p:sp>
        <p:nvSpPr>
          <p:cNvPr id="280595"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ru-RU" smtClean="0"/>
              <a:t>Образец подзаголовка</a:t>
            </a:r>
            <a:endParaRPr lang="ru-RU"/>
          </a:p>
        </p:txBody>
      </p:sp>
      <p:sp>
        <p:nvSpPr>
          <p:cNvPr id="20" name="Rectangle 20"/>
          <p:cNvSpPr>
            <a:spLocks noGrp="1" noChangeArrowheads="1"/>
          </p:cNvSpPr>
          <p:nvPr>
            <p:ph type="dt" sz="quarter" idx="10"/>
          </p:nvPr>
        </p:nvSpPr>
        <p:spPr/>
        <p:txBody>
          <a:bodyPr/>
          <a:lstStyle>
            <a:lvl1pPr>
              <a:defRPr smtClean="0"/>
            </a:lvl1pPr>
          </a:lstStyle>
          <a:p>
            <a:pPr>
              <a:defRPr/>
            </a:pPr>
            <a:endParaRPr lang="ru-RU"/>
          </a:p>
        </p:txBody>
      </p:sp>
      <p:sp>
        <p:nvSpPr>
          <p:cNvPr id="21" name="Rectangle 21"/>
          <p:cNvSpPr>
            <a:spLocks noGrp="1" noChangeArrowheads="1"/>
          </p:cNvSpPr>
          <p:nvPr>
            <p:ph type="ftr" sz="quarter" idx="11"/>
          </p:nvPr>
        </p:nvSpPr>
        <p:spPr/>
        <p:txBody>
          <a:bodyPr/>
          <a:lstStyle>
            <a:lvl1pPr>
              <a:defRPr smtClean="0"/>
            </a:lvl1pPr>
          </a:lstStyle>
          <a:p>
            <a:pPr>
              <a:defRPr/>
            </a:pPr>
            <a:endParaRPr lang="ru-RU"/>
          </a:p>
        </p:txBody>
      </p:sp>
      <p:sp>
        <p:nvSpPr>
          <p:cNvPr id="22" name="Rectangle 22"/>
          <p:cNvSpPr>
            <a:spLocks noGrp="1" noChangeArrowheads="1"/>
          </p:cNvSpPr>
          <p:nvPr>
            <p:ph type="sldNum" sz="quarter" idx="12"/>
          </p:nvPr>
        </p:nvSpPr>
        <p:spPr/>
        <p:txBody>
          <a:bodyPr/>
          <a:lstStyle>
            <a:lvl1pPr>
              <a:defRPr smtClean="0"/>
            </a:lvl1pPr>
          </a:lstStyle>
          <a:p>
            <a:pPr>
              <a:defRPr/>
            </a:pPr>
            <a:fld id="{DB03D165-C179-4FF2-8986-9782B81C98CF}" type="slidenum">
              <a:rPr lang="ru-RU"/>
              <a:pPr>
                <a:defRPr/>
              </a:pPr>
              <a:t>‹#›</a:t>
            </a:fld>
            <a:endParaRPr lang="ru-RU"/>
          </a:p>
        </p:txBody>
      </p:sp>
    </p:spTree>
    <p:extLst>
      <p:ext uri="{BB962C8B-B14F-4D97-AF65-F5344CB8AC3E}">
        <p14:creationId xmlns:p14="http://schemas.microsoft.com/office/powerpoint/2010/main" val="1726710530"/>
      </p:ext>
    </p:extLst>
  </p:cSld>
  <p:clrMapOvr>
    <a:masterClrMapping/>
  </p:clrMapOvr>
  <p:transition spd="med">
    <p:fade/>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9"/>
          <p:cNvSpPr>
            <a:spLocks noGrp="1" noChangeArrowheads="1"/>
          </p:cNvSpPr>
          <p:nvPr>
            <p:ph type="dt" sz="half" idx="10"/>
          </p:nvPr>
        </p:nvSpPr>
        <p:spPr>
          <a:ln/>
        </p:spPr>
        <p:txBody>
          <a:bodyPr/>
          <a:lstStyle>
            <a:lvl1pPr>
              <a:defRPr/>
            </a:lvl1pPr>
          </a:lstStyle>
          <a:p>
            <a:pPr>
              <a:defRPr/>
            </a:pPr>
            <a:endParaRPr lang="ru-RU"/>
          </a:p>
        </p:txBody>
      </p:sp>
      <p:sp>
        <p:nvSpPr>
          <p:cNvPr id="5" name="Rectangle 20"/>
          <p:cNvSpPr>
            <a:spLocks noGrp="1" noChangeArrowheads="1"/>
          </p:cNvSpPr>
          <p:nvPr>
            <p:ph type="ftr" sz="quarter" idx="11"/>
          </p:nvPr>
        </p:nvSpPr>
        <p:spPr>
          <a:ln/>
        </p:spPr>
        <p:txBody>
          <a:bodyPr/>
          <a:lstStyle>
            <a:lvl1pPr>
              <a:defRPr/>
            </a:lvl1pPr>
          </a:lstStyle>
          <a:p>
            <a:pPr>
              <a:defRPr/>
            </a:pPr>
            <a:endParaRPr lang="ru-RU"/>
          </a:p>
        </p:txBody>
      </p:sp>
      <p:sp>
        <p:nvSpPr>
          <p:cNvPr id="6" name="Rectangle 21"/>
          <p:cNvSpPr>
            <a:spLocks noGrp="1" noChangeArrowheads="1"/>
          </p:cNvSpPr>
          <p:nvPr>
            <p:ph type="sldNum" sz="quarter" idx="12"/>
          </p:nvPr>
        </p:nvSpPr>
        <p:spPr>
          <a:ln/>
        </p:spPr>
        <p:txBody>
          <a:bodyPr/>
          <a:lstStyle>
            <a:lvl1pPr>
              <a:defRPr/>
            </a:lvl1pPr>
          </a:lstStyle>
          <a:p>
            <a:pPr>
              <a:defRPr/>
            </a:pPr>
            <a:fld id="{ECFA0A21-4B7D-4D2F-8F37-1EB826486E31}" type="slidenum">
              <a:rPr lang="ru-RU"/>
              <a:pPr>
                <a:defRPr/>
              </a:pPr>
              <a:t>‹#›</a:t>
            </a:fld>
            <a:endParaRPr lang="ru-RU"/>
          </a:p>
        </p:txBody>
      </p:sp>
    </p:spTree>
    <p:extLst>
      <p:ext uri="{BB962C8B-B14F-4D97-AF65-F5344CB8AC3E}">
        <p14:creationId xmlns:p14="http://schemas.microsoft.com/office/powerpoint/2010/main" val="896837000"/>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9"/>
          <p:cNvSpPr>
            <a:spLocks noGrp="1" noChangeArrowheads="1"/>
          </p:cNvSpPr>
          <p:nvPr>
            <p:ph type="dt" sz="half" idx="10"/>
          </p:nvPr>
        </p:nvSpPr>
        <p:spPr>
          <a:ln/>
        </p:spPr>
        <p:txBody>
          <a:bodyPr/>
          <a:lstStyle>
            <a:lvl1pPr>
              <a:defRPr/>
            </a:lvl1pPr>
          </a:lstStyle>
          <a:p>
            <a:pPr>
              <a:defRPr/>
            </a:pPr>
            <a:endParaRPr lang="ru-RU"/>
          </a:p>
        </p:txBody>
      </p:sp>
      <p:sp>
        <p:nvSpPr>
          <p:cNvPr id="5" name="Rectangle 20"/>
          <p:cNvSpPr>
            <a:spLocks noGrp="1" noChangeArrowheads="1"/>
          </p:cNvSpPr>
          <p:nvPr>
            <p:ph type="ftr" sz="quarter" idx="11"/>
          </p:nvPr>
        </p:nvSpPr>
        <p:spPr>
          <a:ln/>
        </p:spPr>
        <p:txBody>
          <a:bodyPr/>
          <a:lstStyle>
            <a:lvl1pPr>
              <a:defRPr/>
            </a:lvl1pPr>
          </a:lstStyle>
          <a:p>
            <a:pPr>
              <a:defRPr/>
            </a:pPr>
            <a:endParaRPr lang="ru-RU"/>
          </a:p>
        </p:txBody>
      </p:sp>
      <p:sp>
        <p:nvSpPr>
          <p:cNvPr id="6" name="Rectangle 21"/>
          <p:cNvSpPr>
            <a:spLocks noGrp="1" noChangeArrowheads="1"/>
          </p:cNvSpPr>
          <p:nvPr>
            <p:ph type="sldNum" sz="quarter" idx="12"/>
          </p:nvPr>
        </p:nvSpPr>
        <p:spPr>
          <a:ln/>
        </p:spPr>
        <p:txBody>
          <a:bodyPr/>
          <a:lstStyle>
            <a:lvl1pPr>
              <a:defRPr/>
            </a:lvl1pPr>
          </a:lstStyle>
          <a:p>
            <a:pPr>
              <a:defRPr/>
            </a:pPr>
            <a:fld id="{A7FDD154-1A40-4929-B5B6-A53FA29DCEC9}" type="slidenum">
              <a:rPr lang="ru-RU"/>
              <a:pPr>
                <a:defRPr/>
              </a:pPr>
              <a:t>‹#›</a:t>
            </a:fld>
            <a:endParaRPr lang="ru-RU"/>
          </a:p>
        </p:txBody>
      </p:sp>
    </p:spTree>
    <p:extLst>
      <p:ext uri="{BB962C8B-B14F-4D97-AF65-F5344CB8AC3E}">
        <p14:creationId xmlns:p14="http://schemas.microsoft.com/office/powerpoint/2010/main" val="983099681"/>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9"/>
          <p:cNvSpPr>
            <a:spLocks noGrp="1" noChangeArrowheads="1"/>
          </p:cNvSpPr>
          <p:nvPr>
            <p:ph type="dt" sz="half" idx="10"/>
          </p:nvPr>
        </p:nvSpPr>
        <p:spPr>
          <a:ln/>
        </p:spPr>
        <p:txBody>
          <a:bodyPr/>
          <a:lstStyle>
            <a:lvl1pPr>
              <a:defRPr/>
            </a:lvl1pPr>
          </a:lstStyle>
          <a:p>
            <a:pPr>
              <a:defRPr/>
            </a:pPr>
            <a:endParaRPr lang="ru-RU"/>
          </a:p>
        </p:txBody>
      </p:sp>
      <p:sp>
        <p:nvSpPr>
          <p:cNvPr id="6" name="Rectangle 20"/>
          <p:cNvSpPr>
            <a:spLocks noGrp="1" noChangeArrowheads="1"/>
          </p:cNvSpPr>
          <p:nvPr>
            <p:ph type="ftr" sz="quarter" idx="11"/>
          </p:nvPr>
        </p:nvSpPr>
        <p:spPr>
          <a:ln/>
        </p:spPr>
        <p:txBody>
          <a:bodyPr/>
          <a:lstStyle>
            <a:lvl1pPr>
              <a:defRPr/>
            </a:lvl1pPr>
          </a:lstStyle>
          <a:p>
            <a:pPr>
              <a:defRPr/>
            </a:pPr>
            <a:endParaRPr lang="ru-RU"/>
          </a:p>
        </p:txBody>
      </p:sp>
      <p:sp>
        <p:nvSpPr>
          <p:cNvPr id="7" name="Rectangle 21"/>
          <p:cNvSpPr>
            <a:spLocks noGrp="1" noChangeArrowheads="1"/>
          </p:cNvSpPr>
          <p:nvPr>
            <p:ph type="sldNum" sz="quarter" idx="12"/>
          </p:nvPr>
        </p:nvSpPr>
        <p:spPr>
          <a:ln/>
        </p:spPr>
        <p:txBody>
          <a:bodyPr/>
          <a:lstStyle>
            <a:lvl1pPr>
              <a:defRPr/>
            </a:lvl1pPr>
          </a:lstStyle>
          <a:p>
            <a:pPr>
              <a:defRPr/>
            </a:pPr>
            <a:fld id="{C68A7152-6EEE-4C70-8CA2-8824CC42E2FF}" type="slidenum">
              <a:rPr lang="ru-RU"/>
              <a:pPr>
                <a:defRPr/>
              </a:pPr>
              <a:t>‹#›</a:t>
            </a:fld>
            <a:endParaRPr lang="ru-RU"/>
          </a:p>
        </p:txBody>
      </p:sp>
    </p:spTree>
    <p:extLst>
      <p:ext uri="{BB962C8B-B14F-4D97-AF65-F5344CB8AC3E}">
        <p14:creationId xmlns:p14="http://schemas.microsoft.com/office/powerpoint/2010/main" val="47242831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extLst>
      <p:ext uri="{BB962C8B-B14F-4D97-AF65-F5344CB8AC3E}">
        <p14:creationId xmlns:p14="http://schemas.microsoft.com/office/powerpoint/2010/main" val="3301408308"/>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9"/>
          <p:cNvSpPr>
            <a:spLocks noGrp="1" noChangeArrowheads="1"/>
          </p:cNvSpPr>
          <p:nvPr>
            <p:ph type="dt" sz="half" idx="10"/>
          </p:nvPr>
        </p:nvSpPr>
        <p:spPr>
          <a:ln/>
        </p:spPr>
        <p:txBody>
          <a:bodyPr/>
          <a:lstStyle>
            <a:lvl1pPr>
              <a:defRPr/>
            </a:lvl1pPr>
          </a:lstStyle>
          <a:p>
            <a:pPr>
              <a:defRPr/>
            </a:pPr>
            <a:endParaRPr lang="ru-RU"/>
          </a:p>
        </p:txBody>
      </p:sp>
      <p:sp>
        <p:nvSpPr>
          <p:cNvPr id="8" name="Rectangle 20"/>
          <p:cNvSpPr>
            <a:spLocks noGrp="1" noChangeArrowheads="1"/>
          </p:cNvSpPr>
          <p:nvPr>
            <p:ph type="ftr" sz="quarter" idx="11"/>
          </p:nvPr>
        </p:nvSpPr>
        <p:spPr>
          <a:ln/>
        </p:spPr>
        <p:txBody>
          <a:bodyPr/>
          <a:lstStyle>
            <a:lvl1pPr>
              <a:defRPr/>
            </a:lvl1pPr>
          </a:lstStyle>
          <a:p>
            <a:pPr>
              <a:defRPr/>
            </a:pPr>
            <a:endParaRPr lang="ru-RU"/>
          </a:p>
        </p:txBody>
      </p:sp>
      <p:sp>
        <p:nvSpPr>
          <p:cNvPr id="9" name="Rectangle 21"/>
          <p:cNvSpPr>
            <a:spLocks noGrp="1" noChangeArrowheads="1"/>
          </p:cNvSpPr>
          <p:nvPr>
            <p:ph type="sldNum" sz="quarter" idx="12"/>
          </p:nvPr>
        </p:nvSpPr>
        <p:spPr>
          <a:ln/>
        </p:spPr>
        <p:txBody>
          <a:bodyPr/>
          <a:lstStyle>
            <a:lvl1pPr>
              <a:defRPr/>
            </a:lvl1pPr>
          </a:lstStyle>
          <a:p>
            <a:pPr>
              <a:defRPr/>
            </a:pPr>
            <a:fld id="{E6938C82-74E0-4ED8-9AF3-EDEBF5928EB0}" type="slidenum">
              <a:rPr lang="ru-RU"/>
              <a:pPr>
                <a:defRPr/>
              </a:pPr>
              <a:t>‹#›</a:t>
            </a:fld>
            <a:endParaRPr lang="ru-RU"/>
          </a:p>
        </p:txBody>
      </p:sp>
    </p:spTree>
    <p:extLst>
      <p:ext uri="{BB962C8B-B14F-4D97-AF65-F5344CB8AC3E}">
        <p14:creationId xmlns:p14="http://schemas.microsoft.com/office/powerpoint/2010/main" val="4131613875"/>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9"/>
          <p:cNvSpPr>
            <a:spLocks noGrp="1" noChangeArrowheads="1"/>
          </p:cNvSpPr>
          <p:nvPr>
            <p:ph type="dt" sz="half" idx="10"/>
          </p:nvPr>
        </p:nvSpPr>
        <p:spPr>
          <a:ln/>
        </p:spPr>
        <p:txBody>
          <a:bodyPr/>
          <a:lstStyle>
            <a:lvl1pPr>
              <a:defRPr/>
            </a:lvl1pPr>
          </a:lstStyle>
          <a:p>
            <a:pPr>
              <a:defRPr/>
            </a:pPr>
            <a:endParaRPr lang="ru-RU"/>
          </a:p>
        </p:txBody>
      </p:sp>
      <p:sp>
        <p:nvSpPr>
          <p:cNvPr id="4" name="Rectangle 20"/>
          <p:cNvSpPr>
            <a:spLocks noGrp="1" noChangeArrowheads="1"/>
          </p:cNvSpPr>
          <p:nvPr>
            <p:ph type="ftr" sz="quarter" idx="11"/>
          </p:nvPr>
        </p:nvSpPr>
        <p:spPr>
          <a:ln/>
        </p:spPr>
        <p:txBody>
          <a:bodyPr/>
          <a:lstStyle>
            <a:lvl1pPr>
              <a:defRPr/>
            </a:lvl1pPr>
          </a:lstStyle>
          <a:p>
            <a:pPr>
              <a:defRPr/>
            </a:pPr>
            <a:endParaRPr lang="ru-RU"/>
          </a:p>
        </p:txBody>
      </p:sp>
      <p:sp>
        <p:nvSpPr>
          <p:cNvPr id="5" name="Rectangle 21"/>
          <p:cNvSpPr>
            <a:spLocks noGrp="1" noChangeArrowheads="1"/>
          </p:cNvSpPr>
          <p:nvPr>
            <p:ph type="sldNum" sz="quarter" idx="12"/>
          </p:nvPr>
        </p:nvSpPr>
        <p:spPr>
          <a:ln/>
        </p:spPr>
        <p:txBody>
          <a:bodyPr/>
          <a:lstStyle>
            <a:lvl1pPr>
              <a:defRPr/>
            </a:lvl1pPr>
          </a:lstStyle>
          <a:p>
            <a:pPr>
              <a:defRPr/>
            </a:pPr>
            <a:fld id="{3C7EE987-3FA3-48EC-BD5A-960F13CF64F3}" type="slidenum">
              <a:rPr lang="ru-RU"/>
              <a:pPr>
                <a:defRPr/>
              </a:pPr>
              <a:t>‹#›</a:t>
            </a:fld>
            <a:endParaRPr lang="ru-RU"/>
          </a:p>
        </p:txBody>
      </p:sp>
    </p:spTree>
    <p:extLst>
      <p:ext uri="{BB962C8B-B14F-4D97-AF65-F5344CB8AC3E}">
        <p14:creationId xmlns:p14="http://schemas.microsoft.com/office/powerpoint/2010/main" val="3170487141"/>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ru-RU"/>
          </a:p>
        </p:txBody>
      </p:sp>
      <p:sp>
        <p:nvSpPr>
          <p:cNvPr id="3" name="Rectangle 20"/>
          <p:cNvSpPr>
            <a:spLocks noGrp="1" noChangeArrowheads="1"/>
          </p:cNvSpPr>
          <p:nvPr>
            <p:ph type="ftr" sz="quarter" idx="11"/>
          </p:nvPr>
        </p:nvSpPr>
        <p:spPr>
          <a:ln/>
        </p:spPr>
        <p:txBody>
          <a:bodyPr/>
          <a:lstStyle>
            <a:lvl1pPr>
              <a:defRPr/>
            </a:lvl1pPr>
          </a:lstStyle>
          <a:p>
            <a:pPr>
              <a:defRPr/>
            </a:pPr>
            <a:endParaRPr lang="ru-RU"/>
          </a:p>
        </p:txBody>
      </p:sp>
      <p:sp>
        <p:nvSpPr>
          <p:cNvPr id="4" name="Rectangle 21"/>
          <p:cNvSpPr>
            <a:spLocks noGrp="1" noChangeArrowheads="1"/>
          </p:cNvSpPr>
          <p:nvPr>
            <p:ph type="sldNum" sz="quarter" idx="12"/>
          </p:nvPr>
        </p:nvSpPr>
        <p:spPr>
          <a:ln/>
        </p:spPr>
        <p:txBody>
          <a:bodyPr/>
          <a:lstStyle>
            <a:lvl1pPr>
              <a:defRPr/>
            </a:lvl1pPr>
          </a:lstStyle>
          <a:p>
            <a:pPr>
              <a:defRPr/>
            </a:pPr>
            <a:fld id="{D52207D5-8753-400F-AB1B-4A05F08358E6}" type="slidenum">
              <a:rPr lang="ru-RU"/>
              <a:pPr>
                <a:defRPr/>
              </a:pPr>
              <a:t>‹#›</a:t>
            </a:fld>
            <a:endParaRPr lang="ru-RU"/>
          </a:p>
        </p:txBody>
      </p:sp>
    </p:spTree>
    <p:extLst>
      <p:ext uri="{BB962C8B-B14F-4D97-AF65-F5344CB8AC3E}">
        <p14:creationId xmlns:p14="http://schemas.microsoft.com/office/powerpoint/2010/main" val="3750126225"/>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9"/>
          <p:cNvSpPr>
            <a:spLocks noGrp="1" noChangeArrowheads="1"/>
          </p:cNvSpPr>
          <p:nvPr>
            <p:ph type="dt" sz="half" idx="10"/>
          </p:nvPr>
        </p:nvSpPr>
        <p:spPr>
          <a:ln/>
        </p:spPr>
        <p:txBody>
          <a:bodyPr/>
          <a:lstStyle>
            <a:lvl1pPr>
              <a:defRPr/>
            </a:lvl1pPr>
          </a:lstStyle>
          <a:p>
            <a:pPr>
              <a:defRPr/>
            </a:pPr>
            <a:endParaRPr lang="ru-RU"/>
          </a:p>
        </p:txBody>
      </p:sp>
      <p:sp>
        <p:nvSpPr>
          <p:cNvPr id="6" name="Rectangle 20"/>
          <p:cNvSpPr>
            <a:spLocks noGrp="1" noChangeArrowheads="1"/>
          </p:cNvSpPr>
          <p:nvPr>
            <p:ph type="ftr" sz="quarter" idx="11"/>
          </p:nvPr>
        </p:nvSpPr>
        <p:spPr>
          <a:ln/>
        </p:spPr>
        <p:txBody>
          <a:bodyPr/>
          <a:lstStyle>
            <a:lvl1pPr>
              <a:defRPr/>
            </a:lvl1pPr>
          </a:lstStyle>
          <a:p>
            <a:pPr>
              <a:defRPr/>
            </a:pPr>
            <a:endParaRPr lang="ru-RU"/>
          </a:p>
        </p:txBody>
      </p:sp>
      <p:sp>
        <p:nvSpPr>
          <p:cNvPr id="7" name="Rectangle 21"/>
          <p:cNvSpPr>
            <a:spLocks noGrp="1" noChangeArrowheads="1"/>
          </p:cNvSpPr>
          <p:nvPr>
            <p:ph type="sldNum" sz="quarter" idx="12"/>
          </p:nvPr>
        </p:nvSpPr>
        <p:spPr>
          <a:ln/>
        </p:spPr>
        <p:txBody>
          <a:bodyPr/>
          <a:lstStyle>
            <a:lvl1pPr>
              <a:defRPr/>
            </a:lvl1pPr>
          </a:lstStyle>
          <a:p>
            <a:pPr>
              <a:defRPr/>
            </a:pPr>
            <a:fld id="{B5FB51B0-A6AE-4E34-846A-116114A7AFF6}" type="slidenum">
              <a:rPr lang="ru-RU"/>
              <a:pPr>
                <a:defRPr/>
              </a:pPr>
              <a:t>‹#›</a:t>
            </a:fld>
            <a:endParaRPr lang="ru-RU"/>
          </a:p>
        </p:txBody>
      </p:sp>
    </p:spTree>
    <p:extLst>
      <p:ext uri="{BB962C8B-B14F-4D97-AF65-F5344CB8AC3E}">
        <p14:creationId xmlns:p14="http://schemas.microsoft.com/office/powerpoint/2010/main" val="2382833868"/>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9"/>
          <p:cNvSpPr>
            <a:spLocks noGrp="1" noChangeArrowheads="1"/>
          </p:cNvSpPr>
          <p:nvPr>
            <p:ph type="dt" sz="half" idx="10"/>
          </p:nvPr>
        </p:nvSpPr>
        <p:spPr>
          <a:ln/>
        </p:spPr>
        <p:txBody>
          <a:bodyPr/>
          <a:lstStyle>
            <a:lvl1pPr>
              <a:defRPr/>
            </a:lvl1pPr>
          </a:lstStyle>
          <a:p>
            <a:pPr>
              <a:defRPr/>
            </a:pPr>
            <a:endParaRPr lang="ru-RU"/>
          </a:p>
        </p:txBody>
      </p:sp>
      <p:sp>
        <p:nvSpPr>
          <p:cNvPr id="6" name="Rectangle 20"/>
          <p:cNvSpPr>
            <a:spLocks noGrp="1" noChangeArrowheads="1"/>
          </p:cNvSpPr>
          <p:nvPr>
            <p:ph type="ftr" sz="quarter" idx="11"/>
          </p:nvPr>
        </p:nvSpPr>
        <p:spPr>
          <a:ln/>
        </p:spPr>
        <p:txBody>
          <a:bodyPr/>
          <a:lstStyle>
            <a:lvl1pPr>
              <a:defRPr/>
            </a:lvl1pPr>
          </a:lstStyle>
          <a:p>
            <a:pPr>
              <a:defRPr/>
            </a:pPr>
            <a:endParaRPr lang="ru-RU"/>
          </a:p>
        </p:txBody>
      </p:sp>
      <p:sp>
        <p:nvSpPr>
          <p:cNvPr id="7" name="Rectangle 21"/>
          <p:cNvSpPr>
            <a:spLocks noGrp="1" noChangeArrowheads="1"/>
          </p:cNvSpPr>
          <p:nvPr>
            <p:ph type="sldNum" sz="quarter" idx="12"/>
          </p:nvPr>
        </p:nvSpPr>
        <p:spPr>
          <a:ln/>
        </p:spPr>
        <p:txBody>
          <a:bodyPr/>
          <a:lstStyle>
            <a:lvl1pPr>
              <a:defRPr/>
            </a:lvl1pPr>
          </a:lstStyle>
          <a:p>
            <a:pPr>
              <a:defRPr/>
            </a:pPr>
            <a:fld id="{251DC385-03FA-4AAF-BC65-73887C7BCBEB}" type="slidenum">
              <a:rPr lang="ru-RU"/>
              <a:pPr>
                <a:defRPr/>
              </a:pPr>
              <a:t>‹#›</a:t>
            </a:fld>
            <a:endParaRPr lang="ru-RU"/>
          </a:p>
        </p:txBody>
      </p:sp>
    </p:spTree>
    <p:extLst>
      <p:ext uri="{BB962C8B-B14F-4D97-AF65-F5344CB8AC3E}">
        <p14:creationId xmlns:p14="http://schemas.microsoft.com/office/powerpoint/2010/main" val="1455755098"/>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9"/>
          <p:cNvSpPr>
            <a:spLocks noGrp="1" noChangeArrowheads="1"/>
          </p:cNvSpPr>
          <p:nvPr>
            <p:ph type="dt" sz="half" idx="10"/>
          </p:nvPr>
        </p:nvSpPr>
        <p:spPr>
          <a:ln/>
        </p:spPr>
        <p:txBody>
          <a:bodyPr/>
          <a:lstStyle>
            <a:lvl1pPr>
              <a:defRPr/>
            </a:lvl1pPr>
          </a:lstStyle>
          <a:p>
            <a:pPr>
              <a:defRPr/>
            </a:pPr>
            <a:endParaRPr lang="ru-RU"/>
          </a:p>
        </p:txBody>
      </p:sp>
      <p:sp>
        <p:nvSpPr>
          <p:cNvPr id="5" name="Rectangle 20"/>
          <p:cNvSpPr>
            <a:spLocks noGrp="1" noChangeArrowheads="1"/>
          </p:cNvSpPr>
          <p:nvPr>
            <p:ph type="ftr" sz="quarter" idx="11"/>
          </p:nvPr>
        </p:nvSpPr>
        <p:spPr>
          <a:ln/>
        </p:spPr>
        <p:txBody>
          <a:bodyPr/>
          <a:lstStyle>
            <a:lvl1pPr>
              <a:defRPr/>
            </a:lvl1pPr>
          </a:lstStyle>
          <a:p>
            <a:pPr>
              <a:defRPr/>
            </a:pPr>
            <a:endParaRPr lang="ru-RU"/>
          </a:p>
        </p:txBody>
      </p:sp>
      <p:sp>
        <p:nvSpPr>
          <p:cNvPr id="6" name="Rectangle 21"/>
          <p:cNvSpPr>
            <a:spLocks noGrp="1" noChangeArrowheads="1"/>
          </p:cNvSpPr>
          <p:nvPr>
            <p:ph type="sldNum" sz="quarter" idx="12"/>
          </p:nvPr>
        </p:nvSpPr>
        <p:spPr>
          <a:ln/>
        </p:spPr>
        <p:txBody>
          <a:bodyPr/>
          <a:lstStyle>
            <a:lvl1pPr>
              <a:defRPr/>
            </a:lvl1pPr>
          </a:lstStyle>
          <a:p>
            <a:pPr>
              <a:defRPr/>
            </a:pPr>
            <a:fld id="{0F222AD5-FAAD-452F-8BE5-5E0F3AE621E8}" type="slidenum">
              <a:rPr lang="ru-RU"/>
              <a:pPr>
                <a:defRPr/>
              </a:pPr>
              <a:t>‹#›</a:t>
            </a:fld>
            <a:endParaRPr lang="ru-RU"/>
          </a:p>
        </p:txBody>
      </p:sp>
    </p:spTree>
    <p:extLst>
      <p:ext uri="{BB962C8B-B14F-4D97-AF65-F5344CB8AC3E}">
        <p14:creationId xmlns:p14="http://schemas.microsoft.com/office/powerpoint/2010/main" val="1919328351"/>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9"/>
          <p:cNvSpPr>
            <a:spLocks noGrp="1" noChangeArrowheads="1"/>
          </p:cNvSpPr>
          <p:nvPr>
            <p:ph type="dt" sz="half" idx="10"/>
          </p:nvPr>
        </p:nvSpPr>
        <p:spPr>
          <a:ln/>
        </p:spPr>
        <p:txBody>
          <a:bodyPr/>
          <a:lstStyle>
            <a:lvl1pPr>
              <a:defRPr/>
            </a:lvl1pPr>
          </a:lstStyle>
          <a:p>
            <a:pPr>
              <a:defRPr/>
            </a:pPr>
            <a:endParaRPr lang="ru-RU"/>
          </a:p>
        </p:txBody>
      </p:sp>
      <p:sp>
        <p:nvSpPr>
          <p:cNvPr id="5" name="Rectangle 20"/>
          <p:cNvSpPr>
            <a:spLocks noGrp="1" noChangeArrowheads="1"/>
          </p:cNvSpPr>
          <p:nvPr>
            <p:ph type="ftr" sz="quarter" idx="11"/>
          </p:nvPr>
        </p:nvSpPr>
        <p:spPr>
          <a:ln/>
        </p:spPr>
        <p:txBody>
          <a:bodyPr/>
          <a:lstStyle>
            <a:lvl1pPr>
              <a:defRPr/>
            </a:lvl1pPr>
          </a:lstStyle>
          <a:p>
            <a:pPr>
              <a:defRPr/>
            </a:pPr>
            <a:endParaRPr lang="ru-RU"/>
          </a:p>
        </p:txBody>
      </p:sp>
      <p:sp>
        <p:nvSpPr>
          <p:cNvPr id="6" name="Rectangle 21"/>
          <p:cNvSpPr>
            <a:spLocks noGrp="1" noChangeArrowheads="1"/>
          </p:cNvSpPr>
          <p:nvPr>
            <p:ph type="sldNum" sz="quarter" idx="12"/>
          </p:nvPr>
        </p:nvSpPr>
        <p:spPr>
          <a:ln/>
        </p:spPr>
        <p:txBody>
          <a:bodyPr/>
          <a:lstStyle>
            <a:lvl1pPr>
              <a:defRPr/>
            </a:lvl1pPr>
          </a:lstStyle>
          <a:p>
            <a:pPr>
              <a:defRPr/>
            </a:pPr>
            <a:fld id="{952660D7-C9C8-4EFF-BFD8-83A56272F4DA}" type="slidenum">
              <a:rPr lang="ru-RU"/>
              <a:pPr>
                <a:defRPr/>
              </a:pPr>
              <a:t>‹#›</a:t>
            </a:fld>
            <a:endParaRPr lang="ru-RU"/>
          </a:p>
        </p:txBody>
      </p:sp>
    </p:spTree>
    <p:extLst>
      <p:ext uri="{BB962C8B-B14F-4D97-AF65-F5344CB8AC3E}">
        <p14:creationId xmlns:p14="http://schemas.microsoft.com/office/powerpoint/2010/main" val="1297482530"/>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3982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91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41763"/>
            <a:ext cx="4038600" cy="218916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19"/>
          <p:cNvSpPr>
            <a:spLocks noGrp="1" noChangeArrowheads="1"/>
          </p:cNvSpPr>
          <p:nvPr>
            <p:ph type="dt" sz="half" idx="10"/>
          </p:nvPr>
        </p:nvSpPr>
        <p:spPr>
          <a:ln/>
        </p:spPr>
        <p:txBody>
          <a:bodyPr/>
          <a:lstStyle>
            <a:lvl1pPr>
              <a:defRPr/>
            </a:lvl1pPr>
          </a:lstStyle>
          <a:p>
            <a:pPr>
              <a:defRPr/>
            </a:pPr>
            <a:endParaRPr lang="ru-RU"/>
          </a:p>
        </p:txBody>
      </p:sp>
      <p:sp>
        <p:nvSpPr>
          <p:cNvPr id="7" name="Rectangle 20"/>
          <p:cNvSpPr>
            <a:spLocks noGrp="1" noChangeArrowheads="1"/>
          </p:cNvSpPr>
          <p:nvPr>
            <p:ph type="ftr" sz="quarter" idx="11"/>
          </p:nvPr>
        </p:nvSpPr>
        <p:spPr>
          <a:ln/>
        </p:spPr>
        <p:txBody>
          <a:bodyPr/>
          <a:lstStyle>
            <a:lvl1pPr>
              <a:defRPr/>
            </a:lvl1pPr>
          </a:lstStyle>
          <a:p>
            <a:pPr>
              <a:defRPr/>
            </a:pPr>
            <a:endParaRPr lang="ru-RU"/>
          </a:p>
        </p:txBody>
      </p:sp>
      <p:sp>
        <p:nvSpPr>
          <p:cNvPr id="8" name="Rectangle 21"/>
          <p:cNvSpPr>
            <a:spLocks noGrp="1" noChangeArrowheads="1"/>
          </p:cNvSpPr>
          <p:nvPr>
            <p:ph type="sldNum" sz="quarter" idx="12"/>
          </p:nvPr>
        </p:nvSpPr>
        <p:spPr>
          <a:ln/>
        </p:spPr>
        <p:txBody>
          <a:bodyPr/>
          <a:lstStyle>
            <a:lvl1pPr>
              <a:defRPr/>
            </a:lvl1pPr>
          </a:lstStyle>
          <a:p>
            <a:pPr>
              <a:defRPr/>
            </a:pPr>
            <a:fld id="{BC872604-22CD-472D-80D7-857D0AED8296}" type="slidenum">
              <a:rPr lang="ru-RU"/>
              <a:pPr>
                <a:defRPr/>
              </a:pPr>
              <a:t>‹#›</a:t>
            </a:fld>
            <a:endParaRPr lang="ru-RU"/>
          </a:p>
        </p:txBody>
      </p:sp>
    </p:spTree>
    <p:extLst>
      <p:ext uri="{BB962C8B-B14F-4D97-AF65-F5344CB8AC3E}">
        <p14:creationId xmlns:p14="http://schemas.microsoft.com/office/powerpoint/2010/main" val="486425221"/>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pPr>
              <a:defRPr/>
            </a:pPr>
            <a:endParaRPr lang="ru-RU"/>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ru-RU"/>
            </a:p>
          </p:txBody>
        </p:sp>
        <p:sp>
          <p:nvSpPr>
            <p:cNvPr id="7"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ru-RU"/>
            </a:p>
          </p:txBody>
        </p:sp>
        <p:sp>
          <p:nvSpPr>
            <p:cNvPr id="8"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ru-RU"/>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ru-RU"/>
              </a:p>
            </p:txBody>
          </p:sp>
          <p:sp>
            <p:nvSpPr>
              <p:cNvPr id="11"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ru-RU"/>
              </a:p>
            </p:txBody>
          </p:sp>
          <p:sp>
            <p:nvSpPr>
              <p:cNvPr id="12"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ru-RU"/>
              </a:p>
            </p:txBody>
          </p:sp>
          <p:sp>
            <p:nvSpPr>
              <p:cNvPr id="13"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ru-RU"/>
              </a:p>
            </p:txBody>
          </p:sp>
          <p:sp>
            <p:nvSpPr>
              <p:cNvPr id="14"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ru-RU"/>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ru-RU"/>
            </a:p>
          </p:txBody>
        </p:sp>
        <p:sp>
          <p:nvSpPr>
            <p:cNvPr id="17"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pPr>
                <a:defRPr/>
              </a:pPr>
              <a:endParaRPr lang="ru-RU"/>
            </a:p>
          </p:txBody>
        </p:sp>
        <p:sp>
          <p:nvSpPr>
            <p:cNvPr id="18" name="Freeform 21"/>
            <p:cNvSpPr>
              <a:spLocks/>
            </p:cNvSpPr>
            <p:nvPr userDrawn="1"/>
          </p:nvSpPr>
          <p:spPr bwMode="auto">
            <a:xfrm rot="7320404">
              <a:off x="5000" y="2913"/>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ru-RU"/>
            </a:p>
          </p:txBody>
        </p:sp>
        <p:grpSp>
          <p:nvGrpSpPr>
            <p:cNvPr id="19" name="Group 22"/>
            <p:cNvGrpSpPr>
              <a:grpSpLocks/>
            </p:cNvGrpSpPr>
            <p:nvPr userDrawn="1"/>
          </p:nvGrpSpPr>
          <p:grpSpPr bwMode="auto">
            <a:xfrm>
              <a:off x="4986" y="2752"/>
              <a:ext cx="468" cy="667"/>
              <a:chOff x="4986" y="2752"/>
              <a:chExt cx="468" cy="667"/>
            </a:xfrm>
          </p:grpSpPr>
          <p:sp>
            <p:nvSpPr>
              <p:cNvPr id="20"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ru-RU"/>
              </a:p>
            </p:txBody>
          </p:sp>
          <p:sp>
            <p:nvSpPr>
              <p:cNvPr id="21"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ru-RU"/>
              </a:p>
            </p:txBody>
          </p:sp>
          <p:sp>
            <p:nvSpPr>
              <p:cNvPr id="22"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ru-RU"/>
              </a:p>
            </p:txBody>
          </p:sp>
          <p:sp>
            <p:nvSpPr>
              <p:cNvPr id="23" name="Freeform 26"/>
              <p:cNvSpPr>
                <a:spLocks/>
              </p:cNvSpPr>
              <p:nvPr userDrawn="1"/>
            </p:nvSpPr>
            <p:spPr bwMode="auto">
              <a:xfrm rot="7320404">
                <a:off x="5364" y="2873"/>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ru-RU"/>
              </a:p>
            </p:txBody>
          </p:sp>
          <p:sp>
            <p:nvSpPr>
              <p:cNvPr id="24" name="Freeform 27"/>
              <p:cNvSpPr>
                <a:spLocks/>
              </p:cNvSpPr>
              <p:nvPr userDrawn="1"/>
            </p:nvSpPr>
            <p:spPr bwMode="auto">
              <a:xfrm rot="7320404">
                <a:off x="5137"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ru-RU"/>
              </a:p>
            </p:txBody>
          </p:sp>
        </p:grpSp>
      </p:grpSp>
      <p:sp>
        <p:nvSpPr>
          <p:cNvPr id="25"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pPr>
              <a:defRPr/>
            </a:pPr>
            <a:endParaRPr lang="ru-RU"/>
          </a:p>
        </p:txBody>
      </p:sp>
      <p:sp>
        <p:nvSpPr>
          <p:cNvPr id="26"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pPr>
              <a:defRPr/>
            </a:pPr>
            <a:endParaRPr lang="ru-RU"/>
          </a:p>
        </p:txBody>
      </p:sp>
      <p:sp>
        <p:nvSpPr>
          <p:cNvPr id="283651"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ru-RU" smtClean="0"/>
              <a:t>Образец заголовка</a:t>
            </a:r>
            <a:endParaRPr lang="ru-RU"/>
          </a:p>
        </p:txBody>
      </p:sp>
      <p:sp>
        <p:nvSpPr>
          <p:cNvPr id="283652"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ru-RU" smtClean="0"/>
              <a:t>Образец подзаголовка</a:t>
            </a:r>
            <a:endParaRPr lang="ru-RU"/>
          </a:p>
        </p:txBody>
      </p:sp>
      <p:sp>
        <p:nvSpPr>
          <p:cNvPr id="27" name="Rectangle 5"/>
          <p:cNvSpPr>
            <a:spLocks noGrp="1" noChangeArrowheads="1"/>
          </p:cNvSpPr>
          <p:nvPr>
            <p:ph type="dt" sz="half" idx="10"/>
          </p:nvPr>
        </p:nvSpPr>
        <p:spPr>
          <a:xfrm>
            <a:off x="685800" y="6248400"/>
            <a:ext cx="1905000" cy="457200"/>
          </a:xfrm>
        </p:spPr>
        <p:txBody>
          <a:bodyPr/>
          <a:lstStyle>
            <a:lvl1pPr>
              <a:defRPr smtClean="0"/>
            </a:lvl1pPr>
          </a:lstStyle>
          <a:p>
            <a:pPr>
              <a:defRPr/>
            </a:pPr>
            <a:endParaRPr lang="ru-RU"/>
          </a:p>
        </p:txBody>
      </p:sp>
      <p:sp>
        <p:nvSpPr>
          <p:cNvPr id="28" name="Rectangle 6"/>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ru-RU"/>
          </a:p>
        </p:txBody>
      </p:sp>
      <p:sp>
        <p:nvSpPr>
          <p:cNvPr id="29" name="Rectangle 7"/>
          <p:cNvSpPr>
            <a:spLocks noGrp="1" noChangeArrowheads="1"/>
          </p:cNvSpPr>
          <p:nvPr>
            <p:ph type="sldNum" sz="quarter" idx="12"/>
          </p:nvPr>
        </p:nvSpPr>
        <p:spPr>
          <a:xfrm>
            <a:off x="6553200" y="6248400"/>
            <a:ext cx="1905000" cy="457200"/>
          </a:xfrm>
        </p:spPr>
        <p:txBody>
          <a:bodyPr/>
          <a:lstStyle>
            <a:lvl1pPr>
              <a:defRPr smtClean="0"/>
            </a:lvl1pPr>
          </a:lstStyle>
          <a:p>
            <a:pPr>
              <a:defRPr/>
            </a:pPr>
            <a:fld id="{085E21D4-4C71-4033-9D9F-136E6D7DEA35}" type="slidenum">
              <a:rPr lang="ru-RU"/>
              <a:pPr>
                <a:defRPr/>
              </a:pPr>
              <a:t>‹#›</a:t>
            </a:fld>
            <a:endParaRPr lang="ru-RU"/>
          </a:p>
        </p:txBody>
      </p:sp>
    </p:spTree>
    <p:extLst>
      <p:ext uri="{BB962C8B-B14F-4D97-AF65-F5344CB8AC3E}">
        <p14:creationId xmlns:p14="http://schemas.microsoft.com/office/powerpoint/2010/main" val="588648612"/>
      </p:ext>
    </p:extLst>
  </p:cSld>
  <p:clrMapOvr>
    <a:masterClrMapping/>
  </p:clrMapOvr>
  <p:transition spd="med">
    <p:fade/>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ru-RU"/>
          </a:p>
        </p:txBody>
      </p:sp>
      <p:sp>
        <p:nvSpPr>
          <p:cNvPr id="5" name="Rectangle 6"/>
          <p:cNvSpPr>
            <a:spLocks noGrp="1" noChangeArrowheads="1"/>
          </p:cNvSpPr>
          <p:nvPr>
            <p:ph type="ftr" sz="quarter" idx="11"/>
          </p:nvPr>
        </p:nvSpPr>
        <p:spPr>
          <a:ln/>
        </p:spPr>
        <p:txBody>
          <a:bodyPr/>
          <a:lstStyle>
            <a:lvl1pPr>
              <a:defRPr/>
            </a:lvl1pPr>
          </a:lstStyle>
          <a:p>
            <a:pPr>
              <a:defRPr/>
            </a:pPr>
            <a:endParaRPr lang="ru-RU"/>
          </a:p>
        </p:txBody>
      </p:sp>
      <p:sp>
        <p:nvSpPr>
          <p:cNvPr id="6" name="Rectangle 7"/>
          <p:cNvSpPr>
            <a:spLocks noGrp="1" noChangeArrowheads="1"/>
          </p:cNvSpPr>
          <p:nvPr>
            <p:ph type="sldNum" sz="quarter" idx="12"/>
          </p:nvPr>
        </p:nvSpPr>
        <p:spPr>
          <a:ln/>
        </p:spPr>
        <p:txBody>
          <a:bodyPr/>
          <a:lstStyle>
            <a:lvl1pPr>
              <a:defRPr/>
            </a:lvl1pPr>
          </a:lstStyle>
          <a:p>
            <a:pPr>
              <a:defRPr/>
            </a:pPr>
            <a:fld id="{3737B9B2-F534-41EE-BB69-75169C9C33FA}" type="slidenum">
              <a:rPr lang="ru-RU"/>
              <a:pPr>
                <a:defRPr/>
              </a:pPr>
              <a:t>‹#›</a:t>
            </a:fld>
            <a:endParaRPr lang="ru-RU"/>
          </a:p>
        </p:txBody>
      </p:sp>
    </p:spTree>
    <p:extLst>
      <p:ext uri="{BB962C8B-B14F-4D97-AF65-F5344CB8AC3E}">
        <p14:creationId xmlns:p14="http://schemas.microsoft.com/office/powerpoint/2010/main" val="83812551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2961246"/>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endParaRPr lang="ru-RU"/>
          </a:p>
        </p:txBody>
      </p:sp>
      <p:sp>
        <p:nvSpPr>
          <p:cNvPr id="5" name="Rectangle 6"/>
          <p:cNvSpPr>
            <a:spLocks noGrp="1" noChangeArrowheads="1"/>
          </p:cNvSpPr>
          <p:nvPr>
            <p:ph type="ftr" sz="quarter" idx="11"/>
          </p:nvPr>
        </p:nvSpPr>
        <p:spPr>
          <a:ln/>
        </p:spPr>
        <p:txBody>
          <a:bodyPr/>
          <a:lstStyle>
            <a:lvl1pPr>
              <a:defRPr/>
            </a:lvl1pPr>
          </a:lstStyle>
          <a:p>
            <a:pPr>
              <a:defRPr/>
            </a:pPr>
            <a:endParaRPr lang="ru-RU"/>
          </a:p>
        </p:txBody>
      </p:sp>
      <p:sp>
        <p:nvSpPr>
          <p:cNvPr id="6" name="Rectangle 7"/>
          <p:cNvSpPr>
            <a:spLocks noGrp="1" noChangeArrowheads="1"/>
          </p:cNvSpPr>
          <p:nvPr>
            <p:ph type="sldNum" sz="quarter" idx="12"/>
          </p:nvPr>
        </p:nvSpPr>
        <p:spPr>
          <a:ln/>
        </p:spPr>
        <p:txBody>
          <a:bodyPr/>
          <a:lstStyle>
            <a:lvl1pPr>
              <a:defRPr/>
            </a:lvl1pPr>
          </a:lstStyle>
          <a:p>
            <a:pPr>
              <a:defRPr/>
            </a:pPr>
            <a:fld id="{E7B28032-5E6E-4466-BC3E-E1C98B45F220}" type="slidenum">
              <a:rPr lang="ru-RU"/>
              <a:pPr>
                <a:defRPr/>
              </a:pPr>
              <a:t>‹#›</a:t>
            </a:fld>
            <a:endParaRPr lang="ru-RU"/>
          </a:p>
        </p:txBody>
      </p:sp>
    </p:spTree>
    <p:extLst>
      <p:ext uri="{BB962C8B-B14F-4D97-AF65-F5344CB8AC3E}">
        <p14:creationId xmlns:p14="http://schemas.microsoft.com/office/powerpoint/2010/main" val="604233139"/>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endParaRPr lang="ru-RU"/>
          </a:p>
        </p:txBody>
      </p:sp>
      <p:sp>
        <p:nvSpPr>
          <p:cNvPr id="6" name="Rectangle 6"/>
          <p:cNvSpPr>
            <a:spLocks noGrp="1" noChangeArrowheads="1"/>
          </p:cNvSpPr>
          <p:nvPr>
            <p:ph type="ftr" sz="quarter" idx="11"/>
          </p:nvPr>
        </p:nvSpPr>
        <p:spPr>
          <a:ln/>
        </p:spPr>
        <p:txBody>
          <a:bodyPr/>
          <a:lstStyle>
            <a:lvl1pPr>
              <a:defRPr/>
            </a:lvl1pPr>
          </a:lstStyle>
          <a:p>
            <a:pPr>
              <a:defRPr/>
            </a:pPr>
            <a:endParaRPr lang="ru-RU"/>
          </a:p>
        </p:txBody>
      </p:sp>
      <p:sp>
        <p:nvSpPr>
          <p:cNvPr id="7" name="Rectangle 7"/>
          <p:cNvSpPr>
            <a:spLocks noGrp="1" noChangeArrowheads="1"/>
          </p:cNvSpPr>
          <p:nvPr>
            <p:ph type="sldNum" sz="quarter" idx="12"/>
          </p:nvPr>
        </p:nvSpPr>
        <p:spPr>
          <a:ln/>
        </p:spPr>
        <p:txBody>
          <a:bodyPr/>
          <a:lstStyle>
            <a:lvl1pPr>
              <a:defRPr/>
            </a:lvl1pPr>
          </a:lstStyle>
          <a:p>
            <a:pPr>
              <a:defRPr/>
            </a:pPr>
            <a:fld id="{19BFA6FD-E136-4137-9614-876261A2EB0B}" type="slidenum">
              <a:rPr lang="ru-RU"/>
              <a:pPr>
                <a:defRPr/>
              </a:pPr>
              <a:t>‹#›</a:t>
            </a:fld>
            <a:endParaRPr lang="ru-RU"/>
          </a:p>
        </p:txBody>
      </p:sp>
    </p:spTree>
    <p:extLst>
      <p:ext uri="{BB962C8B-B14F-4D97-AF65-F5344CB8AC3E}">
        <p14:creationId xmlns:p14="http://schemas.microsoft.com/office/powerpoint/2010/main" val="396030729"/>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endParaRPr lang="ru-RU"/>
          </a:p>
        </p:txBody>
      </p:sp>
      <p:sp>
        <p:nvSpPr>
          <p:cNvPr id="8" name="Rectangle 6"/>
          <p:cNvSpPr>
            <a:spLocks noGrp="1" noChangeArrowheads="1"/>
          </p:cNvSpPr>
          <p:nvPr>
            <p:ph type="ftr" sz="quarter" idx="11"/>
          </p:nvPr>
        </p:nvSpPr>
        <p:spPr>
          <a:ln/>
        </p:spPr>
        <p:txBody>
          <a:bodyPr/>
          <a:lstStyle>
            <a:lvl1pPr>
              <a:defRPr/>
            </a:lvl1pPr>
          </a:lstStyle>
          <a:p>
            <a:pPr>
              <a:defRPr/>
            </a:pPr>
            <a:endParaRPr lang="ru-RU"/>
          </a:p>
        </p:txBody>
      </p:sp>
      <p:sp>
        <p:nvSpPr>
          <p:cNvPr id="9" name="Rectangle 7"/>
          <p:cNvSpPr>
            <a:spLocks noGrp="1" noChangeArrowheads="1"/>
          </p:cNvSpPr>
          <p:nvPr>
            <p:ph type="sldNum" sz="quarter" idx="12"/>
          </p:nvPr>
        </p:nvSpPr>
        <p:spPr>
          <a:ln/>
        </p:spPr>
        <p:txBody>
          <a:bodyPr/>
          <a:lstStyle>
            <a:lvl1pPr>
              <a:defRPr/>
            </a:lvl1pPr>
          </a:lstStyle>
          <a:p>
            <a:pPr>
              <a:defRPr/>
            </a:pPr>
            <a:fld id="{F8C072A9-691D-4C3F-8B71-BD86D71D7C57}" type="slidenum">
              <a:rPr lang="ru-RU"/>
              <a:pPr>
                <a:defRPr/>
              </a:pPr>
              <a:t>‹#›</a:t>
            </a:fld>
            <a:endParaRPr lang="ru-RU"/>
          </a:p>
        </p:txBody>
      </p:sp>
    </p:spTree>
    <p:extLst>
      <p:ext uri="{BB962C8B-B14F-4D97-AF65-F5344CB8AC3E}">
        <p14:creationId xmlns:p14="http://schemas.microsoft.com/office/powerpoint/2010/main" val="2812193413"/>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endParaRPr lang="ru-RU"/>
          </a:p>
        </p:txBody>
      </p:sp>
      <p:sp>
        <p:nvSpPr>
          <p:cNvPr id="4" name="Rectangle 6"/>
          <p:cNvSpPr>
            <a:spLocks noGrp="1" noChangeArrowheads="1"/>
          </p:cNvSpPr>
          <p:nvPr>
            <p:ph type="ftr" sz="quarter" idx="11"/>
          </p:nvPr>
        </p:nvSpPr>
        <p:spPr>
          <a:ln/>
        </p:spPr>
        <p:txBody>
          <a:bodyPr/>
          <a:lstStyle>
            <a:lvl1pPr>
              <a:defRPr/>
            </a:lvl1pPr>
          </a:lstStyle>
          <a:p>
            <a:pPr>
              <a:defRPr/>
            </a:pPr>
            <a:endParaRPr lang="ru-RU"/>
          </a:p>
        </p:txBody>
      </p:sp>
      <p:sp>
        <p:nvSpPr>
          <p:cNvPr id="5" name="Rectangle 7"/>
          <p:cNvSpPr>
            <a:spLocks noGrp="1" noChangeArrowheads="1"/>
          </p:cNvSpPr>
          <p:nvPr>
            <p:ph type="sldNum" sz="quarter" idx="12"/>
          </p:nvPr>
        </p:nvSpPr>
        <p:spPr>
          <a:ln/>
        </p:spPr>
        <p:txBody>
          <a:bodyPr/>
          <a:lstStyle>
            <a:lvl1pPr>
              <a:defRPr/>
            </a:lvl1pPr>
          </a:lstStyle>
          <a:p>
            <a:pPr>
              <a:defRPr/>
            </a:pPr>
            <a:fld id="{343FB6D4-3AAB-4C04-AADB-CE0CBEF438E7}" type="slidenum">
              <a:rPr lang="ru-RU"/>
              <a:pPr>
                <a:defRPr/>
              </a:pPr>
              <a:t>‹#›</a:t>
            </a:fld>
            <a:endParaRPr lang="ru-RU"/>
          </a:p>
        </p:txBody>
      </p:sp>
    </p:spTree>
    <p:extLst>
      <p:ext uri="{BB962C8B-B14F-4D97-AF65-F5344CB8AC3E}">
        <p14:creationId xmlns:p14="http://schemas.microsoft.com/office/powerpoint/2010/main" val="3548014194"/>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ru-RU"/>
          </a:p>
        </p:txBody>
      </p:sp>
      <p:sp>
        <p:nvSpPr>
          <p:cNvPr id="3" name="Rectangle 6"/>
          <p:cNvSpPr>
            <a:spLocks noGrp="1" noChangeArrowheads="1"/>
          </p:cNvSpPr>
          <p:nvPr>
            <p:ph type="ftr" sz="quarter" idx="11"/>
          </p:nvPr>
        </p:nvSpPr>
        <p:spPr>
          <a:ln/>
        </p:spPr>
        <p:txBody>
          <a:bodyPr/>
          <a:lstStyle>
            <a:lvl1pPr>
              <a:defRPr/>
            </a:lvl1pPr>
          </a:lstStyle>
          <a:p>
            <a:pPr>
              <a:defRPr/>
            </a:pPr>
            <a:endParaRPr lang="ru-RU"/>
          </a:p>
        </p:txBody>
      </p:sp>
      <p:sp>
        <p:nvSpPr>
          <p:cNvPr id="4" name="Rectangle 7"/>
          <p:cNvSpPr>
            <a:spLocks noGrp="1" noChangeArrowheads="1"/>
          </p:cNvSpPr>
          <p:nvPr>
            <p:ph type="sldNum" sz="quarter" idx="12"/>
          </p:nvPr>
        </p:nvSpPr>
        <p:spPr>
          <a:ln/>
        </p:spPr>
        <p:txBody>
          <a:bodyPr/>
          <a:lstStyle>
            <a:lvl1pPr>
              <a:defRPr/>
            </a:lvl1pPr>
          </a:lstStyle>
          <a:p>
            <a:pPr>
              <a:defRPr/>
            </a:pPr>
            <a:fld id="{B62D2B04-144E-4332-BDEC-95353F851CAE}" type="slidenum">
              <a:rPr lang="ru-RU"/>
              <a:pPr>
                <a:defRPr/>
              </a:pPr>
              <a:t>‹#›</a:t>
            </a:fld>
            <a:endParaRPr lang="ru-RU"/>
          </a:p>
        </p:txBody>
      </p:sp>
    </p:spTree>
    <p:extLst>
      <p:ext uri="{BB962C8B-B14F-4D97-AF65-F5344CB8AC3E}">
        <p14:creationId xmlns:p14="http://schemas.microsoft.com/office/powerpoint/2010/main" val="2076853973"/>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ru-RU"/>
          </a:p>
        </p:txBody>
      </p:sp>
      <p:sp>
        <p:nvSpPr>
          <p:cNvPr id="6" name="Rectangle 6"/>
          <p:cNvSpPr>
            <a:spLocks noGrp="1" noChangeArrowheads="1"/>
          </p:cNvSpPr>
          <p:nvPr>
            <p:ph type="ftr" sz="quarter" idx="11"/>
          </p:nvPr>
        </p:nvSpPr>
        <p:spPr>
          <a:ln/>
        </p:spPr>
        <p:txBody>
          <a:bodyPr/>
          <a:lstStyle>
            <a:lvl1pPr>
              <a:defRPr/>
            </a:lvl1pPr>
          </a:lstStyle>
          <a:p>
            <a:pPr>
              <a:defRPr/>
            </a:pPr>
            <a:endParaRPr lang="ru-RU"/>
          </a:p>
        </p:txBody>
      </p:sp>
      <p:sp>
        <p:nvSpPr>
          <p:cNvPr id="7" name="Rectangle 7"/>
          <p:cNvSpPr>
            <a:spLocks noGrp="1" noChangeArrowheads="1"/>
          </p:cNvSpPr>
          <p:nvPr>
            <p:ph type="sldNum" sz="quarter" idx="12"/>
          </p:nvPr>
        </p:nvSpPr>
        <p:spPr>
          <a:ln/>
        </p:spPr>
        <p:txBody>
          <a:bodyPr/>
          <a:lstStyle>
            <a:lvl1pPr>
              <a:defRPr/>
            </a:lvl1pPr>
          </a:lstStyle>
          <a:p>
            <a:pPr>
              <a:defRPr/>
            </a:pPr>
            <a:fld id="{AD8D0E4A-B2D9-46C5-AB9C-6EF0334F0979}" type="slidenum">
              <a:rPr lang="ru-RU"/>
              <a:pPr>
                <a:defRPr/>
              </a:pPr>
              <a:t>‹#›</a:t>
            </a:fld>
            <a:endParaRPr lang="ru-RU"/>
          </a:p>
        </p:txBody>
      </p:sp>
    </p:spTree>
    <p:extLst>
      <p:ext uri="{BB962C8B-B14F-4D97-AF65-F5344CB8AC3E}">
        <p14:creationId xmlns:p14="http://schemas.microsoft.com/office/powerpoint/2010/main" val="1120794249"/>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ru-RU"/>
          </a:p>
        </p:txBody>
      </p:sp>
      <p:sp>
        <p:nvSpPr>
          <p:cNvPr id="6" name="Rectangle 6"/>
          <p:cNvSpPr>
            <a:spLocks noGrp="1" noChangeArrowheads="1"/>
          </p:cNvSpPr>
          <p:nvPr>
            <p:ph type="ftr" sz="quarter" idx="11"/>
          </p:nvPr>
        </p:nvSpPr>
        <p:spPr>
          <a:ln/>
        </p:spPr>
        <p:txBody>
          <a:bodyPr/>
          <a:lstStyle>
            <a:lvl1pPr>
              <a:defRPr/>
            </a:lvl1pPr>
          </a:lstStyle>
          <a:p>
            <a:pPr>
              <a:defRPr/>
            </a:pPr>
            <a:endParaRPr lang="ru-RU"/>
          </a:p>
        </p:txBody>
      </p:sp>
      <p:sp>
        <p:nvSpPr>
          <p:cNvPr id="7" name="Rectangle 7"/>
          <p:cNvSpPr>
            <a:spLocks noGrp="1" noChangeArrowheads="1"/>
          </p:cNvSpPr>
          <p:nvPr>
            <p:ph type="sldNum" sz="quarter" idx="12"/>
          </p:nvPr>
        </p:nvSpPr>
        <p:spPr>
          <a:ln/>
        </p:spPr>
        <p:txBody>
          <a:bodyPr/>
          <a:lstStyle>
            <a:lvl1pPr>
              <a:defRPr/>
            </a:lvl1pPr>
          </a:lstStyle>
          <a:p>
            <a:pPr>
              <a:defRPr/>
            </a:pPr>
            <a:fld id="{5ABAFC61-688D-4FD9-9C8D-CEB28E560785}" type="slidenum">
              <a:rPr lang="ru-RU"/>
              <a:pPr>
                <a:defRPr/>
              </a:pPr>
              <a:t>‹#›</a:t>
            </a:fld>
            <a:endParaRPr lang="ru-RU"/>
          </a:p>
        </p:txBody>
      </p:sp>
    </p:spTree>
    <p:extLst>
      <p:ext uri="{BB962C8B-B14F-4D97-AF65-F5344CB8AC3E}">
        <p14:creationId xmlns:p14="http://schemas.microsoft.com/office/powerpoint/2010/main" val="1188878582"/>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ru-RU"/>
          </a:p>
        </p:txBody>
      </p:sp>
      <p:sp>
        <p:nvSpPr>
          <p:cNvPr id="5" name="Rectangle 6"/>
          <p:cNvSpPr>
            <a:spLocks noGrp="1" noChangeArrowheads="1"/>
          </p:cNvSpPr>
          <p:nvPr>
            <p:ph type="ftr" sz="quarter" idx="11"/>
          </p:nvPr>
        </p:nvSpPr>
        <p:spPr>
          <a:ln/>
        </p:spPr>
        <p:txBody>
          <a:bodyPr/>
          <a:lstStyle>
            <a:lvl1pPr>
              <a:defRPr/>
            </a:lvl1pPr>
          </a:lstStyle>
          <a:p>
            <a:pPr>
              <a:defRPr/>
            </a:pPr>
            <a:endParaRPr lang="ru-RU"/>
          </a:p>
        </p:txBody>
      </p:sp>
      <p:sp>
        <p:nvSpPr>
          <p:cNvPr id="6" name="Rectangle 7"/>
          <p:cNvSpPr>
            <a:spLocks noGrp="1" noChangeArrowheads="1"/>
          </p:cNvSpPr>
          <p:nvPr>
            <p:ph type="sldNum" sz="quarter" idx="12"/>
          </p:nvPr>
        </p:nvSpPr>
        <p:spPr>
          <a:ln/>
        </p:spPr>
        <p:txBody>
          <a:bodyPr/>
          <a:lstStyle>
            <a:lvl1pPr>
              <a:defRPr/>
            </a:lvl1pPr>
          </a:lstStyle>
          <a:p>
            <a:pPr>
              <a:defRPr/>
            </a:pPr>
            <a:fld id="{1CBB5F59-53D5-4FA7-B870-E3D25CF98B32}" type="slidenum">
              <a:rPr lang="ru-RU"/>
              <a:pPr>
                <a:defRPr/>
              </a:pPr>
              <a:t>‹#›</a:t>
            </a:fld>
            <a:endParaRPr lang="ru-RU"/>
          </a:p>
        </p:txBody>
      </p:sp>
    </p:spTree>
    <p:extLst>
      <p:ext uri="{BB962C8B-B14F-4D97-AF65-F5344CB8AC3E}">
        <p14:creationId xmlns:p14="http://schemas.microsoft.com/office/powerpoint/2010/main" val="3003060254"/>
      </p:ext>
    </p:extLst>
  </p:cSld>
  <p:clrMapOvr>
    <a:masterClrMapping/>
  </p:clrMapOvr>
  <p:transition spd="med">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57950" y="152400"/>
            <a:ext cx="1924050" cy="5334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152400"/>
            <a:ext cx="5619750" cy="5334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ru-RU"/>
          </a:p>
        </p:txBody>
      </p:sp>
      <p:sp>
        <p:nvSpPr>
          <p:cNvPr id="5" name="Rectangle 6"/>
          <p:cNvSpPr>
            <a:spLocks noGrp="1" noChangeArrowheads="1"/>
          </p:cNvSpPr>
          <p:nvPr>
            <p:ph type="ftr" sz="quarter" idx="11"/>
          </p:nvPr>
        </p:nvSpPr>
        <p:spPr>
          <a:ln/>
        </p:spPr>
        <p:txBody>
          <a:bodyPr/>
          <a:lstStyle>
            <a:lvl1pPr>
              <a:defRPr/>
            </a:lvl1pPr>
          </a:lstStyle>
          <a:p>
            <a:pPr>
              <a:defRPr/>
            </a:pPr>
            <a:endParaRPr lang="ru-RU"/>
          </a:p>
        </p:txBody>
      </p:sp>
      <p:sp>
        <p:nvSpPr>
          <p:cNvPr id="6" name="Rectangle 7"/>
          <p:cNvSpPr>
            <a:spLocks noGrp="1" noChangeArrowheads="1"/>
          </p:cNvSpPr>
          <p:nvPr>
            <p:ph type="sldNum" sz="quarter" idx="12"/>
          </p:nvPr>
        </p:nvSpPr>
        <p:spPr>
          <a:ln/>
        </p:spPr>
        <p:txBody>
          <a:bodyPr/>
          <a:lstStyle>
            <a:lvl1pPr>
              <a:defRPr/>
            </a:lvl1pPr>
          </a:lstStyle>
          <a:p>
            <a:pPr>
              <a:defRPr/>
            </a:pPr>
            <a:fld id="{888B9CB7-6BE8-4585-88E1-C64E1BA10F4A}" type="slidenum">
              <a:rPr lang="ru-RU"/>
              <a:pPr>
                <a:defRPr/>
              </a:pPr>
              <a:t>‹#›</a:t>
            </a:fld>
            <a:endParaRPr lang="ru-RU"/>
          </a:p>
        </p:txBody>
      </p:sp>
    </p:spTree>
    <p:extLst>
      <p:ext uri="{BB962C8B-B14F-4D97-AF65-F5344CB8AC3E}">
        <p14:creationId xmlns:p14="http://schemas.microsoft.com/office/powerpoint/2010/main" val="2152506737"/>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348171" name="Rectangle 11"/>
          <p:cNvSpPr>
            <a:spLocks noGrp="1" noChangeArrowheads="1"/>
          </p:cNvSpPr>
          <p:nvPr>
            <p:ph type="ctrTitle" sz="quarter"/>
          </p:nvPr>
        </p:nvSpPr>
        <p:spPr>
          <a:xfrm>
            <a:off x="685800" y="1736725"/>
            <a:ext cx="7772400" cy="1920875"/>
          </a:xfrm>
        </p:spPr>
        <p:txBody>
          <a:bodyPr/>
          <a:lstStyle>
            <a:lvl1pPr>
              <a:defRPr sz="6000"/>
            </a:lvl1pPr>
          </a:lstStyle>
          <a:p>
            <a:r>
              <a:rPr lang="ru-RU" smtClean="0"/>
              <a:t>Образец заголовка</a:t>
            </a:r>
            <a:endParaRPr lang="ru-RU"/>
          </a:p>
        </p:txBody>
      </p:sp>
      <p:sp>
        <p:nvSpPr>
          <p:cNvPr id="34817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smtClean="0"/>
              <a:t>Образец подзаголовка</a:t>
            </a:r>
            <a:endParaRPr lang="ru-RU"/>
          </a:p>
        </p:txBody>
      </p:sp>
      <p:sp>
        <p:nvSpPr>
          <p:cNvPr id="13" name="Rectangle 13"/>
          <p:cNvSpPr>
            <a:spLocks noGrp="1" noChangeArrowheads="1"/>
          </p:cNvSpPr>
          <p:nvPr>
            <p:ph type="dt" sz="quarter" idx="10"/>
          </p:nvPr>
        </p:nvSpPr>
        <p:spPr>
          <a:xfrm>
            <a:off x="457200" y="6248400"/>
            <a:ext cx="2133600" cy="476250"/>
          </a:xfrm>
        </p:spPr>
        <p:txBody>
          <a:bodyPr/>
          <a:lstStyle>
            <a:lvl1pPr>
              <a:defRPr smtClean="0"/>
            </a:lvl1pPr>
          </a:lstStyle>
          <a:p>
            <a:pPr>
              <a:defRPr/>
            </a:pPr>
            <a:endParaRPr lang="ru-RU"/>
          </a:p>
        </p:txBody>
      </p:sp>
      <p:sp>
        <p:nvSpPr>
          <p:cNvPr id="14" name="Rectangle 14"/>
          <p:cNvSpPr>
            <a:spLocks noGrp="1" noChangeArrowheads="1"/>
          </p:cNvSpPr>
          <p:nvPr>
            <p:ph type="ftr" sz="quarter" idx="11"/>
          </p:nvPr>
        </p:nvSpPr>
        <p:spPr>
          <a:xfrm>
            <a:off x="3124200" y="6251575"/>
            <a:ext cx="2895600" cy="476250"/>
          </a:xfrm>
        </p:spPr>
        <p:txBody>
          <a:bodyPr/>
          <a:lstStyle>
            <a:lvl1pPr>
              <a:defRPr smtClean="0"/>
            </a:lvl1pPr>
          </a:lstStyle>
          <a:p>
            <a:pPr>
              <a:defRPr/>
            </a:pPr>
            <a:endParaRPr lang="ru-RU"/>
          </a:p>
        </p:txBody>
      </p:sp>
      <p:sp>
        <p:nvSpPr>
          <p:cNvPr id="15" name="Rectangle 15"/>
          <p:cNvSpPr>
            <a:spLocks noGrp="1" noChangeArrowheads="1"/>
          </p:cNvSpPr>
          <p:nvPr>
            <p:ph type="sldNum" sz="quarter" idx="12"/>
          </p:nvPr>
        </p:nvSpPr>
        <p:spPr>
          <a:xfrm>
            <a:off x="6553200" y="6254750"/>
            <a:ext cx="2133600" cy="476250"/>
          </a:xfrm>
        </p:spPr>
        <p:txBody>
          <a:bodyPr/>
          <a:lstStyle>
            <a:lvl1pPr>
              <a:defRPr smtClean="0"/>
            </a:lvl1pPr>
          </a:lstStyle>
          <a:p>
            <a:pPr>
              <a:defRPr/>
            </a:pPr>
            <a:fld id="{6E9AAB27-20D7-4828-A26C-555ADDF9B331}" type="slidenum">
              <a:rPr lang="ru-RU"/>
              <a:pPr>
                <a:defRPr/>
              </a:pPr>
              <a:t>‹#›</a:t>
            </a:fld>
            <a:endParaRPr lang="ru-RU"/>
          </a:p>
        </p:txBody>
      </p:sp>
    </p:spTree>
    <p:extLst>
      <p:ext uri="{BB962C8B-B14F-4D97-AF65-F5344CB8AC3E}">
        <p14:creationId xmlns:p14="http://schemas.microsoft.com/office/powerpoint/2010/main" val="3565859722"/>
      </p:ext>
    </p:extLst>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948331445"/>
      </p:ext>
    </p:extLst>
  </p:cSld>
  <p:clrMapOvr>
    <a:masterClrMapping/>
  </p:clrMapOvr>
  <p:transition spd="med">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4EAB6CE0-AA9D-4E95-9DD8-4516AB242740}"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967845794"/>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B22D8D8-33D3-439A-8EAE-07AFC88E1F46}"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260778551"/>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459C99E6-B525-4F2D-85DD-826CE159A2E7}"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731672476"/>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
          <p:cNvSpPr>
            <a:spLocks noGrp="1" noChangeArrowheads="1"/>
          </p:cNvSpPr>
          <p:nvPr>
            <p:ph type="dt" sz="half"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F5523DFA-C314-405E-8EE9-926BA9B2DF72}" type="slidenum">
              <a:rPr lang="ru-RU"/>
              <a:pPr>
                <a:defRPr/>
              </a:pPr>
              <a:t>‹#›</a:t>
            </a:fld>
            <a:endParaRPr lang="ru-RU"/>
          </a:p>
        </p:txBody>
      </p:sp>
      <p:sp>
        <p:nvSpPr>
          <p:cNvPr id="9"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556949665"/>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2"/>
          <p:cNvSpPr>
            <a:spLocks noGrp="1" noChangeArrowheads="1"/>
          </p:cNvSpPr>
          <p:nvPr>
            <p:ph type="dt" sz="half"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D631ECD5-8C3C-4114-8B9E-571E39E389EE}" type="slidenum">
              <a:rPr lang="ru-RU"/>
              <a:pPr>
                <a:defRPr/>
              </a:pPr>
              <a:t>‹#›</a:t>
            </a:fld>
            <a:endParaRPr lang="ru-RU"/>
          </a:p>
        </p:txBody>
      </p:sp>
      <p:sp>
        <p:nvSpPr>
          <p:cNvPr id="5"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585641169"/>
      </p:ext>
    </p:extLst>
  </p:cSld>
  <p:clrMapOvr>
    <a:masterClrMapping/>
  </p:clrMapOvr>
  <p:transition spd="med">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F778C852-300C-4243-BC34-9C229E643D57}" type="slidenum">
              <a:rPr lang="ru-RU"/>
              <a:pPr>
                <a:defRPr/>
              </a:pPr>
              <a:t>‹#›</a:t>
            </a:fld>
            <a:endParaRPr lang="ru-RU"/>
          </a:p>
        </p:txBody>
      </p:sp>
      <p:sp>
        <p:nvSpPr>
          <p:cNvPr id="4"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784791319"/>
      </p:ext>
    </p:extLst>
  </p:cSld>
  <p:clrMapOvr>
    <a:masterClrMapping/>
  </p:clrMapOvr>
  <p:transition spd="med">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F7FB844C-2A7F-49EB-8E1C-8C2D5F426FCB}"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539048944"/>
      </p:ext>
    </p:extLst>
  </p:cSld>
  <p:clrMapOvr>
    <a:masterClrMapping/>
  </p:clrMapOvr>
  <p:transition spd="med">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71341688-0E04-4EBB-AE94-EC46BDB1DF7A}"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187879927"/>
      </p:ext>
    </p:extLst>
  </p:cSld>
  <p:clrMapOvr>
    <a:masterClrMapping/>
  </p:clrMapOvr>
  <p:transition spd="med">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79BB1406-0D76-4C23-8B43-05A56D82B114}"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940000138"/>
      </p:ext>
    </p:extLst>
  </p:cSld>
  <p:clrMapOvr>
    <a:masterClrMapping/>
  </p:clrMapOvr>
  <p:transition spd="med">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0E83AA78-D765-4D69-AF73-582621A66B5E}"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91853921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extLst>
      <p:ext uri="{BB962C8B-B14F-4D97-AF65-F5344CB8AC3E}">
        <p14:creationId xmlns:p14="http://schemas.microsoft.com/office/powerpoint/2010/main" val="379029228"/>
      </p:ext>
    </p:extLst>
  </p:cSld>
  <p:clrMapOvr>
    <a:masterClrMapping/>
  </p:clrMapOvr>
  <p:transition spd="med">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120C414C-F274-4E09-A726-315AA3842165}"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4081635311"/>
      </p:ext>
    </p:extLst>
  </p:cSld>
  <p:clrMapOvr>
    <a:masterClrMapping/>
  </p:clrMapOvr>
  <p:transition spd="med">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pPr>
                <a:defRPr/>
              </a:pPr>
              <a:endParaRPr lang="ru-RU"/>
            </a:p>
          </p:txBody>
        </p:sp>
        <p:sp>
          <p:nvSpPr>
            <p:cNvPr id="6"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ru-RU"/>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ru-RU"/>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ru-RU"/>
            </a:p>
          </p:txBody>
        </p:sp>
      </p:grpSp>
      <p:sp>
        <p:nvSpPr>
          <p:cNvPr id="397321"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ru-RU" smtClean="0"/>
              <a:t>Образец заголовка</a:t>
            </a:r>
            <a:endParaRPr lang="ru-RU"/>
          </a:p>
        </p:txBody>
      </p:sp>
      <p:sp>
        <p:nvSpPr>
          <p:cNvPr id="397322"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ru-RU" smtClean="0"/>
              <a:t>Образец подзаголовка</a:t>
            </a:r>
            <a:endParaRPr lang="ru-RU"/>
          </a:p>
        </p:txBody>
      </p:sp>
      <p:sp>
        <p:nvSpPr>
          <p:cNvPr id="11" name="Rectangle 11"/>
          <p:cNvSpPr>
            <a:spLocks noGrp="1" noChangeArrowheads="1"/>
          </p:cNvSpPr>
          <p:nvPr>
            <p:ph type="dt" sz="quarter" idx="10"/>
          </p:nvPr>
        </p:nvSpPr>
        <p:spPr>
          <a:xfrm>
            <a:off x="990600" y="6245225"/>
            <a:ext cx="1901825" cy="476250"/>
          </a:xfrm>
        </p:spPr>
        <p:txBody>
          <a:bodyPr/>
          <a:lstStyle>
            <a:lvl1pPr>
              <a:defRPr smtClean="0"/>
            </a:lvl1pPr>
          </a:lstStyle>
          <a:p>
            <a:pPr>
              <a:defRPr/>
            </a:pPr>
            <a:endParaRPr lang="ru-RU"/>
          </a:p>
        </p:txBody>
      </p:sp>
      <p:sp>
        <p:nvSpPr>
          <p:cNvPr id="12" name="Rectangle 12"/>
          <p:cNvSpPr>
            <a:spLocks noGrp="1" noChangeArrowheads="1"/>
          </p:cNvSpPr>
          <p:nvPr>
            <p:ph type="ftr" sz="quarter" idx="11"/>
          </p:nvPr>
        </p:nvSpPr>
        <p:spPr>
          <a:xfrm>
            <a:off x="3468688" y="6245225"/>
            <a:ext cx="2895600" cy="476250"/>
          </a:xfrm>
        </p:spPr>
        <p:txBody>
          <a:bodyPr/>
          <a:lstStyle>
            <a:lvl1pPr>
              <a:defRPr smtClean="0"/>
            </a:lvl1pPr>
          </a:lstStyle>
          <a:p>
            <a:pPr>
              <a:defRPr/>
            </a:pPr>
            <a:endParaRPr lang="ru-RU"/>
          </a:p>
        </p:txBody>
      </p:sp>
      <p:sp>
        <p:nvSpPr>
          <p:cNvPr id="13" name="Rectangle 13"/>
          <p:cNvSpPr>
            <a:spLocks noGrp="1" noChangeArrowheads="1"/>
          </p:cNvSpPr>
          <p:nvPr>
            <p:ph type="sldNum" sz="quarter" idx="12"/>
          </p:nvPr>
        </p:nvSpPr>
        <p:spPr/>
        <p:txBody>
          <a:bodyPr/>
          <a:lstStyle>
            <a:lvl1pPr>
              <a:defRPr smtClean="0"/>
            </a:lvl1pPr>
          </a:lstStyle>
          <a:p>
            <a:pPr>
              <a:defRPr/>
            </a:pPr>
            <a:fld id="{FF5F233D-861D-4D15-9DE2-57D6A57CA7A4}" type="slidenum">
              <a:rPr lang="ru-RU"/>
              <a:pPr>
                <a:defRPr/>
              </a:pPr>
              <a:t>‹#›</a:t>
            </a:fld>
            <a:endParaRPr lang="ru-RU"/>
          </a:p>
        </p:txBody>
      </p:sp>
    </p:spTree>
    <p:extLst>
      <p:ext uri="{BB962C8B-B14F-4D97-AF65-F5344CB8AC3E}">
        <p14:creationId xmlns:p14="http://schemas.microsoft.com/office/powerpoint/2010/main" val="1528006853"/>
      </p:ext>
    </p:extLst>
  </p:cSld>
  <p:clrMapOvr>
    <a:masterClrMapping/>
  </p:clrMapOvr>
  <p:transition spd="med">
    <p:fade/>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4B036A69-ECB8-4AFD-976B-442D2D69B72D}" type="slidenum">
              <a:rPr lang="ru-RU"/>
              <a:pPr>
                <a:defRPr/>
              </a:pPr>
              <a:t>‹#›</a:t>
            </a:fld>
            <a:endParaRPr lang="ru-RU"/>
          </a:p>
        </p:txBody>
      </p:sp>
    </p:spTree>
    <p:extLst>
      <p:ext uri="{BB962C8B-B14F-4D97-AF65-F5344CB8AC3E}">
        <p14:creationId xmlns:p14="http://schemas.microsoft.com/office/powerpoint/2010/main" val="3611504500"/>
      </p:ext>
    </p:extLst>
  </p:cSld>
  <p:clrMapOvr>
    <a:masterClrMapping/>
  </p:clrMapOvr>
  <p:transition spd="med">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7EBA1F08-805C-443B-9B17-E4F5F30EB4E4}" type="slidenum">
              <a:rPr lang="ru-RU"/>
              <a:pPr>
                <a:defRPr/>
              </a:pPr>
              <a:t>‹#›</a:t>
            </a:fld>
            <a:endParaRPr lang="ru-RU"/>
          </a:p>
        </p:txBody>
      </p:sp>
    </p:spTree>
    <p:extLst>
      <p:ext uri="{BB962C8B-B14F-4D97-AF65-F5344CB8AC3E}">
        <p14:creationId xmlns:p14="http://schemas.microsoft.com/office/powerpoint/2010/main" val="456443187"/>
      </p:ext>
    </p:extLst>
  </p:cSld>
  <p:clrMapOvr>
    <a:masterClrMapping/>
  </p:clrMapOvr>
  <p:transition spd="med">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6E01F979-398D-49F2-A587-FB5367D16CAA}" type="slidenum">
              <a:rPr lang="ru-RU"/>
              <a:pPr>
                <a:defRPr/>
              </a:pPr>
              <a:t>‹#›</a:t>
            </a:fld>
            <a:endParaRPr lang="ru-RU"/>
          </a:p>
        </p:txBody>
      </p:sp>
    </p:spTree>
    <p:extLst>
      <p:ext uri="{BB962C8B-B14F-4D97-AF65-F5344CB8AC3E}">
        <p14:creationId xmlns:p14="http://schemas.microsoft.com/office/powerpoint/2010/main" val="1711922026"/>
      </p:ext>
    </p:extLst>
  </p:cSld>
  <p:clrMapOvr>
    <a:masterClrMapping/>
  </p:clrMapOvr>
  <p:transition spd="med">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7EAF3143-5755-4381-A4EE-5D0B3331980C}" type="slidenum">
              <a:rPr lang="ru-RU"/>
              <a:pPr>
                <a:defRPr/>
              </a:pPr>
              <a:t>‹#›</a:t>
            </a:fld>
            <a:endParaRPr lang="ru-RU"/>
          </a:p>
        </p:txBody>
      </p:sp>
    </p:spTree>
    <p:extLst>
      <p:ext uri="{BB962C8B-B14F-4D97-AF65-F5344CB8AC3E}">
        <p14:creationId xmlns:p14="http://schemas.microsoft.com/office/powerpoint/2010/main" val="3519267565"/>
      </p:ext>
    </p:extLst>
  </p:cSld>
  <p:clrMapOvr>
    <a:masterClrMapping/>
  </p:clrMapOvr>
  <p:transition spd="med">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16086F05-6CA2-40CA-A122-BF217D632F61}" type="slidenum">
              <a:rPr lang="ru-RU"/>
              <a:pPr>
                <a:defRPr/>
              </a:pPr>
              <a:t>‹#›</a:t>
            </a:fld>
            <a:endParaRPr lang="ru-RU"/>
          </a:p>
        </p:txBody>
      </p:sp>
    </p:spTree>
    <p:extLst>
      <p:ext uri="{BB962C8B-B14F-4D97-AF65-F5344CB8AC3E}">
        <p14:creationId xmlns:p14="http://schemas.microsoft.com/office/powerpoint/2010/main" val="1671298361"/>
      </p:ext>
    </p:extLst>
  </p:cSld>
  <p:clrMapOvr>
    <a:masterClrMapping/>
  </p:clrMapOvr>
  <p:transition spd="med">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138EA994-03D8-42A8-83FD-935A3CAE2F07}" type="slidenum">
              <a:rPr lang="ru-RU"/>
              <a:pPr>
                <a:defRPr/>
              </a:pPr>
              <a:t>‹#›</a:t>
            </a:fld>
            <a:endParaRPr lang="ru-RU"/>
          </a:p>
        </p:txBody>
      </p:sp>
    </p:spTree>
    <p:extLst>
      <p:ext uri="{BB962C8B-B14F-4D97-AF65-F5344CB8AC3E}">
        <p14:creationId xmlns:p14="http://schemas.microsoft.com/office/powerpoint/2010/main" val="4157853529"/>
      </p:ext>
    </p:extLst>
  </p:cSld>
  <p:clrMapOvr>
    <a:masterClrMapping/>
  </p:clrMapOvr>
  <p:transition spd="med">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2B4D3622-E86E-415D-A7F3-666508F3608C}" type="slidenum">
              <a:rPr lang="ru-RU"/>
              <a:pPr>
                <a:defRPr/>
              </a:pPr>
              <a:t>‹#›</a:t>
            </a:fld>
            <a:endParaRPr lang="ru-RU"/>
          </a:p>
        </p:txBody>
      </p:sp>
    </p:spTree>
    <p:extLst>
      <p:ext uri="{BB962C8B-B14F-4D97-AF65-F5344CB8AC3E}">
        <p14:creationId xmlns:p14="http://schemas.microsoft.com/office/powerpoint/2010/main" val="4038674093"/>
      </p:ext>
    </p:extLst>
  </p:cSld>
  <p:clrMapOvr>
    <a:masterClrMapping/>
  </p:clrMapOvr>
  <p:transition spd="med">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67F5DAB0-C85A-4F16-A355-7DC4BB1C0A07}" type="slidenum">
              <a:rPr lang="ru-RU"/>
              <a:pPr>
                <a:defRPr/>
              </a:pPr>
              <a:t>‹#›</a:t>
            </a:fld>
            <a:endParaRPr lang="ru-RU"/>
          </a:p>
        </p:txBody>
      </p:sp>
    </p:spTree>
    <p:extLst>
      <p:ext uri="{BB962C8B-B14F-4D97-AF65-F5344CB8AC3E}">
        <p14:creationId xmlns:p14="http://schemas.microsoft.com/office/powerpoint/2010/main" val="106930721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7.jpe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6" Type="http://schemas.openxmlformats.org/officeDocument/2006/relationships/image" Target="../media/image10.png"/><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image" Target="../media/image9.png"/><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image" Target="../media/image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7.jpe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6" Type="http://schemas.openxmlformats.org/officeDocument/2006/relationships/image" Target="../media/image10.png"/><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image" Target="../media/image9.png"/><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image" Target="../media/image8.pn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4" Type="http://schemas.openxmlformats.org/officeDocument/2006/relationships/image" Target="../media/image11.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image" Target="../media/image13.png"/><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3.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image" Target="../media/image14.jpg"/><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theme" Target="../theme/theme14.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image" Target="../media/image7.jpeg"/><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theme" Target="../theme/theme15.xml"/><Relationship Id="rId2" Type="http://schemas.openxmlformats.org/officeDocument/2006/relationships/slideLayout" Target="../slideLayouts/slideLayout149.xml"/><Relationship Id="rId16" Type="http://schemas.openxmlformats.org/officeDocument/2006/relationships/image" Target="../media/image10.png"/><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image" Target="../media/image9.png"/><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image" Target="../media/image8.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image" Target="../media/image7.jpeg"/><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theme" Target="../theme/theme16.xml"/><Relationship Id="rId2" Type="http://schemas.openxmlformats.org/officeDocument/2006/relationships/slideLayout" Target="../slideLayouts/slideLayout160.xml"/><Relationship Id="rId16" Type="http://schemas.openxmlformats.org/officeDocument/2006/relationships/image" Target="../media/image10.png"/><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5" Type="http://schemas.openxmlformats.org/officeDocument/2006/relationships/image" Target="../media/image9.png"/><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image" Target="../media/image8.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image" Target="../media/image7.jpeg"/><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theme" Target="../theme/theme17.xml"/><Relationship Id="rId2" Type="http://schemas.openxmlformats.org/officeDocument/2006/relationships/slideLayout" Target="../slideLayouts/slideLayout171.xml"/><Relationship Id="rId16" Type="http://schemas.openxmlformats.org/officeDocument/2006/relationships/image" Target="../media/image10.png"/><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image" Target="../media/image9.png"/><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image" Target="../media/image8.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image" Target="../media/image7.jpeg"/><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theme" Target="../theme/theme18.xml"/><Relationship Id="rId2" Type="http://schemas.openxmlformats.org/officeDocument/2006/relationships/slideLayout" Target="../slideLayouts/slideLayout182.xml"/><Relationship Id="rId16" Type="http://schemas.openxmlformats.org/officeDocument/2006/relationships/image" Target="../media/image10.png"/><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5" Type="http://schemas.openxmlformats.org/officeDocument/2006/relationships/image" Target="../media/image9.png"/><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image" Target="../media/image8.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9.xml"/><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theme" Target="../theme/theme19.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0.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theme" Target="../theme/theme20.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heme" Target="../theme/theme8.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bwMode="auto">
          <a:xfrm>
            <a:off x="495300" y="1065213"/>
            <a:ext cx="81534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98659" name="Rectangle 3"/>
          <p:cNvSpPr>
            <a:spLocks noGrp="1" noChangeArrowheads="1"/>
          </p:cNvSpPr>
          <p:nvPr>
            <p:ph type="body" idx="1"/>
          </p:nvPr>
        </p:nvSpPr>
        <p:spPr bwMode="auto">
          <a:xfrm>
            <a:off x="495300" y="2009775"/>
            <a:ext cx="8153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Tree>
  </p:cSld>
  <p:clrMap bg1="lt1" tx1="dk1" bg2="lt2" tx2="dk2" accent1="accent1" accent2="accent2" accent3="accent3" accent4="accent4" accent5="accent5" accent6="accent6" hlink="hlink" folHlink="folHlink"/>
  <p:sldLayoutIdLst>
    <p:sldLayoutId id="2147483699"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spd="med">
    <p:fade/>
  </p:transition>
  <p:txStyles>
    <p:titleStyle>
      <a:lvl1pPr algn="l" rtl="0" fontAlgn="base">
        <a:spcBef>
          <a:spcPct val="0"/>
        </a:spcBef>
        <a:spcAft>
          <a:spcPct val="0"/>
        </a:spcAft>
        <a:defRPr sz="4400">
          <a:solidFill>
            <a:schemeClr val="bg1"/>
          </a:solidFill>
          <a:latin typeface="+mj-lt"/>
          <a:ea typeface="+mj-ea"/>
          <a:cs typeface="+mj-cs"/>
        </a:defRPr>
      </a:lvl1pPr>
      <a:lvl2pPr algn="l" rtl="0" fontAlgn="base">
        <a:spcBef>
          <a:spcPct val="0"/>
        </a:spcBef>
        <a:spcAft>
          <a:spcPct val="0"/>
        </a:spcAft>
        <a:defRPr sz="4400">
          <a:solidFill>
            <a:schemeClr val="bg1"/>
          </a:solidFill>
          <a:latin typeface="Microsoft Sans Serif" pitchFamily="34" charset="0"/>
          <a:cs typeface="Arial" pitchFamily="34" charset="0"/>
        </a:defRPr>
      </a:lvl2pPr>
      <a:lvl3pPr algn="l" rtl="0" fontAlgn="base">
        <a:spcBef>
          <a:spcPct val="0"/>
        </a:spcBef>
        <a:spcAft>
          <a:spcPct val="0"/>
        </a:spcAft>
        <a:defRPr sz="4400">
          <a:solidFill>
            <a:schemeClr val="bg1"/>
          </a:solidFill>
          <a:latin typeface="Microsoft Sans Serif" pitchFamily="34" charset="0"/>
          <a:cs typeface="Arial" pitchFamily="34" charset="0"/>
        </a:defRPr>
      </a:lvl3pPr>
      <a:lvl4pPr algn="l" rtl="0" fontAlgn="base">
        <a:spcBef>
          <a:spcPct val="0"/>
        </a:spcBef>
        <a:spcAft>
          <a:spcPct val="0"/>
        </a:spcAft>
        <a:defRPr sz="4400">
          <a:solidFill>
            <a:schemeClr val="bg1"/>
          </a:solidFill>
          <a:latin typeface="Microsoft Sans Serif" pitchFamily="34" charset="0"/>
          <a:cs typeface="Arial" pitchFamily="34" charset="0"/>
        </a:defRPr>
      </a:lvl4pPr>
      <a:lvl5pPr algn="l" rtl="0" fontAlgn="base">
        <a:spcBef>
          <a:spcPct val="0"/>
        </a:spcBef>
        <a:spcAft>
          <a:spcPct val="0"/>
        </a:spcAft>
        <a:defRPr sz="4400">
          <a:solidFill>
            <a:schemeClr val="bg1"/>
          </a:solidFill>
          <a:latin typeface="Microsoft Sans Serif" pitchFamily="34" charset="0"/>
          <a:cs typeface="Arial" pitchFamily="34" charset="0"/>
        </a:defRPr>
      </a:lvl5pPr>
      <a:lvl6pPr marL="457200" algn="l" rtl="0" fontAlgn="base">
        <a:spcBef>
          <a:spcPct val="0"/>
        </a:spcBef>
        <a:spcAft>
          <a:spcPct val="0"/>
        </a:spcAft>
        <a:defRPr sz="4400">
          <a:solidFill>
            <a:schemeClr val="bg1"/>
          </a:solidFill>
          <a:latin typeface="Microsoft Sans Serif" pitchFamily="34" charset="0"/>
          <a:cs typeface="Arial" pitchFamily="34" charset="0"/>
        </a:defRPr>
      </a:lvl6pPr>
      <a:lvl7pPr marL="914400" algn="l" rtl="0" fontAlgn="base">
        <a:spcBef>
          <a:spcPct val="0"/>
        </a:spcBef>
        <a:spcAft>
          <a:spcPct val="0"/>
        </a:spcAft>
        <a:defRPr sz="4400">
          <a:solidFill>
            <a:schemeClr val="bg1"/>
          </a:solidFill>
          <a:latin typeface="Microsoft Sans Serif" pitchFamily="34" charset="0"/>
          <a:cs typeface="Arial" pitchFamily="34" charset="0"/>
        </a:defRPr>
      </a:lvl7pPr>
      <a:lvl8pPr marL="1371600" algn="l" rtl="0" fontAlgn="base">
        <a:spcBef>
          <a:spcPct val="0"/>
        </a:spcBef>
        <a:spcAft>
          <a:spcPct val="0"/>
        </a:spcAft>
        <a:defRPr sz="4400">
          <a:solidFill>
            <a:schemeClr val="bg1"/>
          </a:solidFill>
          <a:latin typeface="Microsoft Sans Serif" pitchFamily="34" charset="0"/>
          <a:cs typeface="Arial" pitchFamily="34" charset="0"/>
        </a:defRPr>
      </a:lvl8pPr>
      <a:lvl9pPr marL="1828800" algn="l" rtl="0" fontAlgn="base">
        <a:spcBef>
          <a:spcPct val="0"/>
        </a:spcBef>
        <a:spcAft>
          <a:spcPct val="0"/>
        </a:spcAft>
        <a:defRPr sz="4400">
          <a:solidFill>
            <a:schemeClr val="bg1"/>
          </a:solidFill>
          <a:latin typeface="Microsoft Sans Serif" pitchFamily="34" charset="0"/>
          <a:cs typeface="Arial" pitchFamily="34" charset="0"/>
        </a:defRPr>
      </a:lvl9pPr>
    </p:titleStyle>
    <p:bodyStyle>
      <a:lvl1pPr marL="342900" indent="-342900" algn="l" rtl="0" fontAlgn="base">
        <a:spcBef>
          <a:spcPct val="20000"/>
        </a:spcBef>
        <a:spcAft>
          <a:spcPct val="0"/>
        </a:spcAft>
        <a:buChar char="•"/>
        <a:defRPr sz="3200">
          <a:solidFill>
            <a:schemeClr val="bg1"/>
          </a:solidFill>
          <a:latin typeface="+mn-lt"/>
          <a:ea typeface="+mn-ea"/>
          <a:cs typeface="+mn-cs"/>
        </a:defRPr>
      </a:lvl1pPr>
      <a:lvl2pPr marL="742950" indent="-285750" algn="l" rtl="0" fontAlgn="base">
        <a:spcBef>
          <a:spcPct val="20000"/>
        </a:spcBef>
        <a:spcAft>
          <a:spcPct val="0"/>
        </a:spcAft>
        <a:buChar char="–"/>
        <a:defRPr sz="2800">
          <a:solidFill>
            <a:schemeClr val="bg1"/>
          </a:solidFill>
          <a:latin typeface="+mn-lt"/>
          <a:cs typeface="+mn-cs"/>
        </a:defRPr>
      </a:lvl2pPr>
      <a:lvl3pPr marL="1143000" indent="-228600" algn="l" rtl="0" fontAlgn="base">
        <a:spcBef>
          <a:spcPct val="20000"/>
        </a:spcBef>
        <a:spcAft>
          <a:spcPct val="0"/>
        </a:spcAft>
        <a:buChar char="•"/>
        <a:defRPr sz="2400">
          <a:solidFill>
            <a:schemeClr val="bg1"/>
          </a:solidFill>
          <a:latin typeface="+mn-lt"/>
          <a:cs typeface="+mn-cs"/>
        </a:defRPr>
      </a:lvl3pPr>
      <a:lvl4pPr marL="1600200" indent="-228600" algn="l" rtl="0" fontAlgn="base">
        <a:spcBef>
          <a:spcPct val="20000"/>
        </a:spcBef>
        <a:spcAft>
          <a:spcPct val="0"/>
        </a:spcAft>
        <a:buChar char="–"/>
        <a:defRPr sz="2000">
          <a:solidFill>
            <a:schemeClr val="bg1"/>
          </a:solidFill>
          <a:latin typeface="+mn-lt"/>
          <a:cs typeface="+mn-cs"/>
        </a:defRPr>
      </a:lvl4pPr>
      <a:lvl5pPr marL="2057400" indent="-228600" algn="l" rtl="0" fontAlgn="base">
        <a:spcBef>
          <a:spcPct val="20000"/>
        </a:spcBef>
        <a:spcAft>
          <a:spcPct val="0"/>
        </a:spcAft>
        <a:buChar char="»"/>
        <a:defRPr sz="2000">
          <a:solidFill>
            <a:schemeClr val="bg1"/>
          </a:solidFill>
          <a:latin typeface="+mn-lt"/>
          <a:cs typeface="+mn-cs"/>
        </a:defRPr>
      </a:lvl5pPr>
      <a:lvl6pPr marL="2514600" indent="-228600" algn="l" rtl="0" fontAlgn="base">
        <a:spcBef>
          <a:spcPct val="20000"/>
        </a:spcBef>
        <a:spcAft>
          <a:spcPct val="0"/>
        </a:spcAft>
        <a:buChar char="»"/>
        <a:defRPr sz="2000">
          <a:solidFill>
            <a:schemeClr val="bg1"/>
          </a:solidFill>
          <a:latin typeface="+mn-lt"/>
          <a:cs typeface="+mn-cs"/>
        </a:defRPr>
      </a:lvl6pPr>
      <a:lvl7pPr marL="2971800" indent="-228600" algn="l" rtl="0" fontAlgn="base">
        <a:spcBef>
          <a:spcPct val="20000"/>
        </a:spcBef>
        <a:spcAft>
          <a:spcPct val="0"/>
        </a:spcAft>
        <a:buChar char="»"/>
        <a:defRPr sz="2000">
          <a:solidFill>
            <a:schemeClr val="bg1"/>
          </a:solidFill>
          <a:latin typeface="+mn-lt"/>
          <a:cs typeface="+mn-cs"/>
        </a:defRPr>
      </a:lvl7pPr>
      <a:lvl8pPr marL="3429000" indent="-228600" algn="l" rtl="0" fontAlgn="base">
        <a:spcBef>
          <a:spcPct val="20000"/>
        </a:spcBef>
        <a:spcAft>
          <a:spcPct val="0"/>
        </a:spcAft>
        <a:buChar char="»"/>
        <a:defRPr sz="2000">
          <a:solidFill>
            <a:schemeClr val="bg1"/>
          </a:solidFill>
          <a:latin typeface="+mn-lt"/>
          <a:cs typeface="+mn-cs"/>
        </a:defRPr>
      </a:lvl8pPr>
      <a:lvl9pPr marL="3886200" indent="-228600" algn="l" rtl="0" fontAlgn="base">
        <a:spcBef>
          <a:spcPct val="20000"/>
        </a:spcBef>
        <a:spcAft>
          <a:spcPct val="0"/>
        </a:spcAft>
        <a:buChar char="»"/>
        <a:defRPr sz="2000">
          <a:solidFill>
            <a:schemeClr val="bg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12" name="Picture 4" descr="H:\графика\asadal\scool\scool\38 [Converted]111.png"/>
          <p:cNvPicPr>
            <a:picLocks noChangeAspect="1" noChangeArrowheads="1"/>
          </p:cNvPicPr>
          <p:nvPr/>
        </p:nvPicPr>
        <p:blipFill>
          <a:blip r:embed="rId14" cstate="print"/>
          <a:srcRect l="2920" t="16669" r="3650"/>
          <a:stretch>
            <a:fillRect/>
          </a:stretch>
        </p:blipFill>
        <p:spPr bwMode="auto">
          <a:xfrm>
            <a:off x="0" y="0"/>
            <a:ext cx="9144000"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4867"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4868"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pic>
        <p:nvPicPr>
          <p:cNvPr id="164869"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4870"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sp>
        <p:nvSpPr>
          <p:cNvPr id="2" name="Заголовок 1"/>
          <p:cNvSpPr>
            <a:spLocks noGrp="1"/>
          </p:cNvSpPr>
          <p:nvPr>
            <p:ph type="title"/>
          </p:nvPr>
        </p:nvSpPr>
        <p:spPr>
          <a:xfrm>
            <a:off x="0" y="214313"/>
            <a:ext cx="9144000" cy="1143000"/>
          </a:xfrm>
          <a:prstGeom prst="rect">
            <a:avLst/>
          </a:prstGeom>
          <a:gradFill>
            <a:gsLst>
              <a:gs pos="0">
                <a:schemeClr val="accent6">
                  <a:lumMod val="20000"/>
                  <a:lumOff val="80000"/>
                  <a:alpha val="0"/>
                </a:schemeClr>
              </a:gs>
              <a:gs pos="39999">
                <a:schemeClr val="accent6">
                  <a:lumMod val="60000"/>
                  <a:lumOff val="40000"/>
                  <a:alpha val="0"/>
                </a:schemeClr>
              </a:gs>
              <a:gs pos="70000">
                <a:schemeClr val="accent6">
                  <a:lumMod val="75000"/>
                  <a:alpha val="67000"/>
                </a:schemeClr>
              </a:gs>
              <a:gs pos="100000">
                <a:srgbClr val="FF0000">
                  <a:alpha val="60000"/>
                </a:srgbClr>
              </a:gs>
            </a:gsLst>
            <a:lin ang="5400000" scaled="0"/>
          </a:gradFill>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p>
        </p:txBody>
      </p:sp>
      <p:sp>
        <p:nvSpPr>
          <p:cNvPr id="164872" name="Текст 2"/>
          <p:cNvSpPr>
            <a:spLocks noGrp="1"/>
          </p:cNvSpPr>
          <p:nvPr>
            <p:ph type="body" idx="1"/>
          </p:nvPr>
        </p:nvSpPr>
        <p:spPr bwMode="auto">
          <a:xfrm>
            <a:off x="457200" y="1571625"/>
            <a:ext cx="8229600" cy="4554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5"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auto">
              <a:spcBef>
                <a:spcPts val="0"/>
              </a:spcBef>
              <a:spcAft>
                <a:spcPts val="0"/>
              </a:spcAft>
              <a:defRPr sz="1200" dirty="0">
                <a:solidFill>
                  <a:srgbClr val="002060"/>
                </a:solidFill>
                <a:latin typeface="+mn-lt"/>
                <a:cs typeface="+mn-cs"/>
              </a:defRPr>
            </a:lvl1pPr>
          </a:lstStyle>
          <a:p>
            <a:fld id="{B4C71EC6-210F-42DE-9C53-41977AD35B3D}" type="datetimeFigureOut">
              <a:rPr lang="ru-RU" smtClean="0"/>
              <a:t>27.02.2020</a:t>
            </a:fld>
            <a:endParaRPr lang="ru-RU"/>
          </a:p>
        </p:txBody>
      </p:sp>
      <p:sp>
        <p:nvSpPr>
          <p:cNvPr id="16"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rgbClr val="002060"/>
                </a:solidFill>
                <a:latin typeface="+mn-lt"/>
                <a:cs typeface="+mn-cs"/>
              </a:defRPr>
            </a:lvl1pPr>
          </a:lstStyle>
          <a:p>
            <a:endParaRPr lang="ru-RU"/>
          </a:p>
        </p:txBody>
      </p:sp>
      <p:sp>
        <p:nvSpPr>
          <p:cNvPr id="17" name="Номер слайда 5"/>
          <p:cNvSpPr>
            <a:spLocks noGrp="1"/>
          </p:cNvSpPr>
          <p:nvPr>
            <p:ph type="sldNum" sz="quarter" idx="4"/>
          </p:nvPr>
        </p:nvSpPr>
        <p:spPr>
          <a:xfrm>
            <a:off x="6553200" y="6356350"/>
            <a:ext cx="1662113"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002060"/>
                </a:solidFill>
                <a:latin typeface="+mn-lt"/>
                <a:cs typeface="+mn-cs"/>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ransition spd="med">
    <p:fade/>
  </p:transition>
  <p:timing>
    <p:tnLst>
      <p:par>
        <p:cTn id="1" dur="indefinite" restart="never" nodeType="tmRoot"/>
      </p:par>
    </p:tnLst>
  </p:timing>
  <p:txStyles>
    <p:titleStyle>
      <a:lvl1pPr algn="ctr" rtl="0" eaLnBrk="1" fontAlgn="base" hangingPunct="1">
        <a:spcBef>
          <a:spcPct val="0"/>
        </a:spcBef>
        <a:spcAft>
          <a:spcPct val="0"/>
        </a:spcAft>
        <a:defRPr sz="4400" b="1">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mbria" pitchFamily="18" charset="0"/>
          <a:cs typeface="Arial" charset="0"/>
        </a:defRPr>
      </a:lvl2pPr>
      <a:lvl3pPr algn="ctr" rtl="0" eaLnBrk="1" fontAlgn="base" hangingPunct="1">
        <a:spcBef>
          <a:spcPct val="0"/>
        </a:spcBef>
        <a:spcAft>
          <a:spcPct val="0"/>
        </a:spcAft>
        <a:defRPr sz="4400" b="1">
          <a:solidFill>
            <a:srgbClr val="F2F2F2"/>
          </a:solidFill>
          <a:latin typeface="Cambria" pitchFamily="18" charset="0"/>
          <a:cs typeface="Arial" charset="0"/>
        </a:defRPr>
      </a:lvl3pPr>
      <a:lvl4pPr algn="ctr" rtl="0" eaLnBrk="1" fontAlgn="base" hangingPunct="1">
        <a:spcBef>
          <a:spcPct val="0"/>
        </a:spcBef>
        <a:spcAft>
          <a:spcPct val="0"/>
        </a:spcAft>
        <a:defRPr sz="4400" b="1">
          <a:solidFill>
            <a:srgbClr val="F2F2F2"/>
          </a:solidFill>
          <a:latin typeface="Cambria" pitchFamily="18" charset="0"/>
          <a:cs typeface="Arial" charset="0"/>
        </a:defRPr>
      </a:lvl4pPr>
      <a:lvl5pPr algn="ctr" rtl="0" eaLnBrk="1" fontAlgn="base" hangingPunct="1">
        <a:spcBef>
          <a:spcPct val="0"/>
        </a:spcBef>
        <a:spcAft>
          <a:spcPct val="0"/>
        </a:spcAft>
        <a:defRPr sz="4400" b="1">
          <a:solidFill>
            <a:srgbClr val="F2F2F2"/>
          </a:solidFill>
          <a:latin typeface="Cambria" pitchFamily="18" charset="0"/>
          <a:cs typeface="Arial" charset="0"/>
        </a:defRPr>
      </a:lvl5pPr>
      <a:lvl6pPr marL="457200" algn="ctr" rtl="0" eaLnBrk="1" fontAlgn="base" hangingPunct="1">
        <a:spcBef>
          <a:spcPct val="0"/>
        </a:spcBef>
        <a:spcAft>
          <a:spcPct val="0"/>
        </a:spcAft>
        <a:defRPr sz="4400" b="1">
          <a:solidFill>
            <a:srgbClr val="F2F2F2"/>
          </a:solidFill>
          <a:latin typeface="Cambria" pitchFamily="18" charset="0"/>
          <a:cs typeface="Arial" charset="0"/>
        </a:defRPr>
      </a:lvl6pPr>
      <a:lvl7pPr marL="914400" algn="ctr" rtl="0" eaLnBrk="1" fontAlgn="base" hangingPunct="1">
        <a:spcBef>
          <a:spcPct val="0"/>
        </a:spcBef>
        <a:spcAft>
          <a:spcPct val="0"/>
        </a:spcAft>
        <a:defRPr sz="4400" b="1">
          <a:solidFill>
            <a:srgbClr val="F2F2F2"/>
          </a:solidFill>
          <a:latin typeface="Cambria" pitchFamily="18" charset="0"/>
          <a:cs typeface="Arial" charset="0"/>
        </a:defRPr>
      </a:lvl7pPr>
      <a:lvl8pPr marL="1371600" algn="ctr" rtl="0" eaLnBrk="1" fontAlgn="base" hangingPunct="1">
        <a:spcBef>
          <a:spcPct val="0"/>
        </a:spcBef>
        <a:spcAft>
          <a:spcPct val="0"/>
        </a:spcAft>
        <a:defRPr sz="4400" b="1">
          <a:solidFill>
            <a:srgbClr val="F2F2F2"/>
          </a:solidFill>
          <a:latin typeface="Cambria" pitchFamily="18" charset="0"/>
          <a:cs typeface="Arial" charset="0"/>
        </a:defRPr>
      </a:lvl8pPr>
      <a:lvl9pPr marL="1828800" algn="ctr" rtl="0" eaLnBrk="1" fontAlgn="base" hangingPunct="1">
        <a:spcBef>
          <a:spcPct val="0"/>
        </a:spcBef>
        <a:spcAft>
          <a:spcPct val="0"/>
        </a:spcAft>
        <a:defRPr sz="4400" b="1">
          <a:solidFill>
            <a:srgbClr val="F2F2F2"/>
          </a:solidFill>
          <a:latin typeface="Cambria" pitchFamily="18" charset="0"/>
          <a:cs typeface="Arial" charset="0"/>
        </a:defRPr>
      </a:lvl9pPr>
    </p:titleStyle>
    <p:bodyStyle>
      <a:lvl1pPr marL="342900" indent="-342900" algn="l" rtl="0" eaLnBrk="1" fontAlgn="base" hangingPunct="1">
        <a:spcBef>
          <a:spcPct val="20000"/>
        </a:spcBef>
        <a:spcAft>
          <a:spcPct val="0"/>
        </a:spcAft>
        <a:buFont typeface="Arial" charset="0"/>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1">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sz="2400" b="1">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sz="2000" b="1">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sz="2000" b="1">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sz="2000" b="1">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sz="2000" b="1">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sz="2000" b="1">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sz="2000" b="1">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12" name="Picture 4" descr="H:\графика\asadal\scool\scool\38 [Converted]111.png"/>
          <p:cNvPicPr>
            <a:picLocks noChangeAspect="1" noChangeArrowheads="1"/>
          </p:cNvPicPr>
          <p:nvPr/>
        </p:nvPicPr>
        <p:blipFill>
          <a:blip r:embed="rId14" cstate="print"/>
          <a:srcRect l="2920" t="16669" r="3650"/>
          <a:stretch>
            <a:fillRect/>
          </a:stretch>
        </p:blipFill>
        <p:spPr bwMode="auto">
          <a:xfrm>
            <a:off x="0" y="0"/>
            <a:ext cx="9144000"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6915"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6916"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sp>
        <p:nvSpPr>
          <p:cNvPr id="2" name="Заголовок 1"/>
          <p:cNvSpPr>
            <a:spLocks noGrp="1"/>
          </p:cNvSpPr>
          <p:nvPr>
            <p:ph type="title"/>
          </p:nvPr>
        </p:nvSpPr>
        <p:spPr>
          <a:xfrm>
            <a:off x="0" y="214313"/>
            <a:ext cx="9144000" cy="1143000"/>
          </a:xfrm>
          <a:prstGeom prst="rect">
            <a:avLst/>
          </a:prstGeom>
          <a:gradFill>
            <a:gsLst>
              <a:gs pos="0">
                <a:schemeClr val="accent6">
                  <a:lumMod val="20000"/>
                  <a:lumOff val="80000"/>
                  <a:alpha val="0"/>
                </a:schemeClr>
              </a:gs>
              <a:gs pos="39999">
                <a:schemeClr val="accent6">
                  <a:lumMod val="60000"/>
                  <a:lumOff val="40000"/>
                  <a:alpha val="0"/>
                </a:schemeClr>
              </a:gs>
              <a:gs pos="70000">
                <a:schemeClr val="accent6">
                  <a:lumMod val="75000"/>
                  <a:alpha val="67000"/>
                </a:schemeClr>
              </a:gs>
              <a:gs pos="100000">
                <a:srgbClr val="FF0000">
                  <a:alpha val="60000"/>
                </a:srgbClr>
              </a:gs>
            </a:gsLst>
            <a:lin ang="5400000" scaled="0"/>
          </a:gradFill>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p>
        </p:txBody>
      </p:sp>
      <p:sp>
        <p:nvSpPr>
          <p:cNvPr id="166918" name="Текст 2"/>
          <p:cNvSpPr>
            <a:spLocks noGrp="1"/>
          </p:cNvSpPr>
          <p:nvPr>
            <p:ph type="body" idx="1"/>
          </p:nvPr>
        </p:nvSpPr>
        <p:spPr bwMode="auto">
          <a:xfrm>
            <a:off x="457200" y="1571625"/>
            <a:ext cx="8229600" cy="4554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29D9E05-DEC4-410D-80BF-735F6BDE165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ransition spd="med">
    <p:fade/>
  </p:transition>
  <p:txStyles>
    <p:titleStyle>
      <a:lvl1pPr algn="ctr" rtl="0" eaLnBrk="1" fontAlgn="base" hangingPunct="1">
        <a:spcBef>
          <a:spcPct val="0"/>
        </a:spcBef>
        <a:spcAft>
          <a:spcPct val="0"/>
        </a:spcAft>
        <a:defRPr sz="4400" b="1">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mbria" pitchFamily="18" charset="0"/>
          <a:cs typeface="Arial" charset="0"/>
        </a:defRPr>
      </a:lvl2pPr>
      <a:lvl3pPr algn="ctr" rtl="0" eaLnBrk="1" fontAlgn="base" hangingPunct="1">
        <a:spcBef>
          <a:spcPct val="0"/>
        </a:spcBef>
        <a:spcAft>
          <a:spcPct val="0"/>
        </a:spcAft>
        <a:defRPr sz="4400" b="1">
          <a:solidFill>
            <a:srgbClr val="F2F2F2"/>
          </a:solidFill>
          <a:latin typeface="Cambria" pitchFamily="18" charset="0"/>
          <a:cs typeface="Arial" charset="0"/>
        </a:defRPr>
      </a:lvl3pPr>
      <a:lvl4pPr algn="ctr" rtl="0" eaLnBrk="1" fontAlgn="base" hangingPunct="1">
        <a:spcBef>
          <a:spcPct val="0"/>
        </a:spcBef>
        <a:spcAft>
          <a:spcPct val="0"/>
        </a:spcAft>
        <a:defRPr sz="4400" b="1">
          <a:solidFill>
            <a:srgbClr val="F2F2F2"/>
          </a:solidFill>
          <a:latin typeface="Cambria" pitchFamily="18" charset="0"/>
          <a:cs typeface="Arial" charset="0"/>
        </a:defRPr>
      </a:lvl4pPr>
      <a:lvl5pPr algn="ctr" rtl="0" eaLnBrk="1" fontAlgn="base" hangingPunct="1">
        <a:spcBef>
          <a:spcPct val="0"/>
        </a:spcBef>
        <a:spcAft>
          <a:spcPct val="0"/>
        </a:spcAft>
        <a:defRPr sz="4400" b="1">
          <a:solidFill>
            <a:srgbClr val="F2F2F2"/>
          </a:solidFill>
          <a:latin typeface="Cambria" pitchFamily="18" charset="0"/>
          <a:cs typeface="Arial" charset="0"/>
        </a:defRPr>
      </a:lvl5pPr>
      <a:lvl6pPr marL="457200" algn="ctr" rtl="0" eaLnBrk="1" fontAlgn="base" hangingPunct="1">
        <a:spcBef>
          <a:spcPct val="0"/>
        </a:spcBef>
        <a:spcAft>
          <a:spcPct val="0"/>
        </a:spcAft>
        <a:defRPr sz="4400" b="1">
          <a:solidFill>
            <a:srgbClr val="F2F2F2"/>
          </a:solidFill>
          <a:latin typeface="Cambria" pitchFamily="18" charset="0"/>
          <a:cs typeface="Arial" charset="0"/>
        </a:defRPr>
      </a:lvl6pPr>
      <a:lvl7pPr marL="914400" algn="ctr" rtl="0" eaLnBrk="1" fontAlgn="base" hangingPunct="1">
        <a:spcBef>
          <a:spcPct val="0"/>
        </a:spcBef>
        <a:spcAft>
          <a:spcPct val="0"/>
        </a:spcAft>
        <a:defRPr sz="4400" b="1">
          <a:solidFill>
            <a:srgbClr val="F2F2F2"/>
          </a:solidFill>
          <a:latin typeface="Cambria" pitchFamily="18" charset="0"/>
          <a:cs typeface="Arial" charset="0"/>
        </a:defRPr>
      </a:lvl7pPr>
      <a:lvl8pPr marL="1371600" algn="ctr" rtl="0" eaLnBrk="1" fontAlgn="base" hangingPunct="1">
        <a:spcBef>
          <a:spcPct val="0"/>
        </a:spcBef>
        <a:spcAft>
          <a:spcPct val="0"/>
        </a:spcAft>
        <a:defRPr sz="4400" b="1">
          <a:solidFill>
            <a:srgbClr val="F2F2F2"/>
          </a:solidFill>
          <a:latin typeface="Cambria" pitchFamily="18" charset="0"/>
          <a:cs typeface="Arial" charset="0"/>
        </a:defRPr>
      </a:lvl8pPr>
      <a:lvl9pPr marL="1828800" algn="ctr" rtl="0" eaLnBrk="1" fontAlgn="base" hangingPunct="1">
        <a:spcBef>
          <a:spcPct val="0"/>
        </a:spcBef>
        <a:spcAft>
          <a:spcPct val="0"/>
        </a:spcAft>
        <a:defRPr sz="4400" b="1">
          <a:solidFill>
            <a:srgbClr val="F2F2F2"/>
          </a:solidFill>
          <a:latin typeface="Cambria" pitchFamily="18" charset="0"/>
          <a:cs typeface="Arial" charset="0"/>
        </a:defRPr>
      </a:lvl9pPr>
    </p:titleStyle>
    <p:bodyStyle>
      <a:lvl1pPr marL="342900" indent="-342900" algn="l" rtl="0" eaLnBrk="1" fontAlgn="base" hangingPunct="1">
        <a:spcBef>
          <a:spcPct val="20000"/>
        </a:spcBef>
        <a:spcAft>
          <a:spcPct val="0"/>
        </a:spcAft>
        <a:buFont typeface="Arial" charset="0"/>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1">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sz="2400" b="1">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sz="2000" b="1">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sz="2000" b="1">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sz="2000" b="1">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sz="2000" b="1">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sz="2000" b="1">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sz="2000" b="1">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K:\ProPowerPoint\Шаблоны\В работе\Радуга\RadugaSlid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288"/>
            <a:ext cx="91440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Заголовок 1"/>
          <p:cNvSpPr>
            <a:spLocks noGrp="1"/>
          </p:cNvSpPr>
          <p:nvPr>
            <p:ph type="title"/>
          </p:nvPr>
        </p:nvSpPr>
        <p:spPr bwMode="auto">
          <a:xfrm>
            <a:off x="2051050" y="274638"/>
            <a:ext cx="6635750"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2051050" y="1412875"/>
            <a:ext cx="6635750"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9" name="TextBox 6"/>
          <p:cNvSpPr txBox="1">
            <a:spLocks noChangeArrowheads="1"/>
          </p:cNvSpPr>
          <p:nvPr/>
        </p:nvSpPr>
        <p:spPr bwMode="auto">
          <a:xfrm>
            <a:off x="0" y="6488113"/>
            <a:ext cx="18240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600" smtClean="0">
                <a:solidFill>
                  <a:srgbClr val="4F6228"/>
                </a:solidFill>
                <a:latin typeface="Ariston" pitchFamily="66" charset="0"/>
              </a:rPr>
              <a:t>ProPowerPoint.Ru</a:t>
            </a:r>
            <a:endParaRPr lang="ru-RU" sz="1600" smtClean="0">
              <a:solidFill>
                <a:srgbClr val="4F6228"/>
              </a:solidFill>
              <a:latin typeface="Ariston" pitchFamily="66" charset="0"/>
            </a:endParaRPr>
          </a:p>
        </p:txBody>
      </p:sp>
    </p:spTree>
  </p:cSld>
  <p:clrMap bg1="lt1" tx1="dk1" bg2="lt2" tx2="dk2" accent1="accent1" accent2="accent2" accent3="accent3" accent4="accent4" accent5="accent5" accent6="accent6" hlink="hlink" folHlink="folHlink"/>
  <p:sldLayoutIdLst>
    <p:sldLayoutId id="2147484001" r:id="rId1"/>
    <p:sldLayoutId id="2147484002" r:id="rId2"/>
  </p:sldLayoutIdLst>
  <p:transition spd="med">
    <p:fade/>
  </p:transition>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944673755"/>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Lst>
  <p:transition spd="med">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27.02.2020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12" name="Picture 4" descr="H:\графика\asadal\scool\scool\38 [Converted]111.png"/>
          <p:cNvPicPr>
            <a:picLocks noChangeAspect="1" noChangeArrowheads="1"/>
          </p:cNvPicPr>
          <p:nvPr/>
        </p:nvPicPr>
        <p:blipFill>
          <a:blip r:embed="rId14" cstate="print"/>
          <a:srcRect l="2920" t="16669" r="3650"/>
          <a:stretch>
            <a:fillRect/>
          </a:stretch>
        </p:blipFill>
        <p:spPr bwMode="auto">
          <a:xfrm>
            <a:off x="0" y="0"/>
            <a:ext cx="9144000"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4867"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4868"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pic>
        <p:nvPicPr>
          <p:cNvPr id="164869"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4870"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sp>
        <p:nvSpPr>
          <p:cNvPr id="2" name="Заголовок 1"/>
          <p:cNvSpPr>
            <a:spLocks noGrp="1"/>
          </p:cNvSpPr>
          <p:nvPr>
            <p:ph type="title"/>
          </p:nvPr>
        </p:nvSpPr>
        <p:spPr>
          <a:xfrm>
            <a:off x="0" y="214313"/>
            <a:ext cx="9144000" cy="1143000"/>
          </a:xfrm>
          <a:prstGeom prst="rect">
            <a:avLst/>
          </a:prstGeom>
          <a:gradFill>
            <a:gsLst>
              <a:gs pos="0">
                <a:schemeClr val="accent6">
                  <a:lumMod val="20000"/>
                  <a:lumOff val="80000"/>
                  <a:alpha val="0"/>
                </a:schemeClr>
              </a:gs>
              <a:gs pos="39999">
                <a:schemeClr val="accent6">
                  <a:lumMod val="60000"/>
                  <a:lumOff val="40000"/>
                  <a:alpha val="0"/>
                </a:schemeClr>
              </a:gs>
              <a:gs pos="70000">
                <a:schemeClr val="accent6">
                  <a:lumMod val="75000"/>
                  <a:alpha val="67000"/>
                </a:schemeClr>
              </a:gs>
              <a:gs pos="100000">
                <a:srgbClr val="FF0000">
                  <a:alpha val="60000"/>
                </a:srgbClr>
              </a:gs>
            </a:gsLst>
            <a:lin ang="5400000" scaled="0"/>
          </a:gradFill>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p>
        </p:txBody>
      </p:sp>
      <p:sp>
        <p:nvSpPr>
          <p:cNvPr id="164872" name="Текст 2"/>
          <p:cNvSpPr>
            <a:spLocks noGrp="1"/>
          </p:cNvSpPr>
          <p:nvPr>
            <p:ph type="body" idx="1"/>
          </p:nvPr>
        </p:nvSpPr>
        <p:spPr bwMode="auto">
          <a:xfrm>
            <a:off x="457200" y="1571625"/>
            <a:ext cx="8229600" cy="4554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5"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auto">
              <a:spcBef>
                <a:spcPts val="0"/>
              </a:spcBef>
              <a:spcAft>
                <a:spcPts val="0"/>
              </a:spcAft>
              <a:defRPr sz="1200" dirty="0">
                <a:solidFill>
                  <a:srgbClr val="002060"/>
                </a:solidFill>
                <a:latin typeface="+mn-lt"/>
                <a:cs typeface="+mn-cs"/>
              </a:defRPr>
            </a:lvl1pPr>
          </a:lstStyle>
          <a:p>
            <a:endParaRPr lang="ru-RU"/>
          </a:p>
        </p:txBody>
      </p:sp>
      <p:sp>
        <p:nvSpPr>
          <p:cNvPr id="16"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rgbClr val="002060"/>
                </a:solidFill>
                <a:latin typeface="+mn-lt"/>
                <a:cs typeface="+mn-cs"/>
              </a:defRPr>
            </a:lvl1pPr>
          </a:lstStyle>
          <a:p>
            <a:endParaRPr lang="ru-RU"/>
          </a:p>
        </p:txBody>
      </p:sp>
      <p:sp>
        <p:nvSpPr>
          <p:cNvPr id="17" name="Номер слайда 5"/>
          <p:cNvSpPr>
            <a:spLocks noGrp="1"/>
          </p:cNvSpPr>
          <p:nvPr>
            <p:ph type="sldNum" sz="quarter" idx="4"/>
          </p:nvPr>
        </p:nvSpPr>
        <p:spPr>
          <a:xfrm>
            <a:off x="6553200" y="6356350"/>
            <a:ext cx="1662113"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002060"/>
                </a:solidFill>
                <a:latin typeface="+mn-lt"/>
                <a:cs typeface="+mn-cs"/>
              </a:defRPr>
            </a:lvl1pPr>
          </a:lstStyle>
          <a:p>
            <a:fld id="{3F4C88F3-145B-4951-B83F-8AE833FB413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Lst>
  <p:transition spd="med">
    <p:fade/>
  </p:transition>
  <p:timing>
    <p:tnLst>
      <p:par>
        <p:cTn id="1" dur="indefinite" restart="never" nodeType="tmRoot"/>
      </p:par>
    </p:tnLst>
  </p:timing>
  <p:txStyles>
    <p:titleStyle>
      <a:lvl1pPr algn="ctr" rtl="0" eaLnBrk="1" fontAlgn="base" hangingPunct="1">
        <a:spcBef>
          <a:spcPct val="0"/>
        </a:spcBef>
        <a:spcAft>
          <a:spcPct val="0"/>
        </a:spcAft>
        <a:defRPr sz="4400" b="1">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mbria" pitchFamily="18" charset="0"/>
          <a:cs typeface="Arial" charset="0"/>
        </a:defRPr>
      </a:lvl2pPr>
      <a:lvl3pPr algn="ctr" rtl="0" eaLnBrk="1" fontAlgn="base" hangingPunct="1">
        <a:spcBef>
          <a:spcPct val="0"/>
        </a:spcBef>
        <a:spcAft>
          <a:spcPct val="0"/>
        </a:spcAft>
        <a:defRPr sz="4400" b="1">
          <a:solidFill>
            <a:srgbClr val="F2F2F2"/>
          </a:solidFill>
          <a:latin typeface="Cambria" pitchFamily="18" charset="0"/>
          <a:cs typeface="Arial" charset="0"/>
        </a:defRPr>
      </a:lvl3pPr>
      <a:lvl4pPr algn="ctr" rtl="0" eaLnBrk="1" fontAlgn="base" hangingPunct="1">
        <a:spcBef>
          <a:spcPct val="0"/>
        </a:spcBef>
        <a:spcAft>
          <a:spcPct val="0"/>
        </a:spcAft>
        <a:defRPr sz="4400" b="1">
          <a:solidFill>
            <a:srgbClr val="F2F2F2"/>
          </a:solidFill>
          <a:latin typeface="Cambria" pitchFamily="18" charset="0"/>
          <a:cs typeface="Arial" charset="0"/>
        </a:defRPr>
      </a:lvl4pPr>
      <a:lvl5pPr algn="ctr" rtl="0" eaLnBrk="1" fontAlgn="base" hangingPunct="1">
        <a:spcBef>
          <a:spcPct val="0"/>
        </a:spcBef>
        <a:spcAft>
          <a:spcPct val="0"/>
        </a:spcAft>
        <a:defRPr sz="4400" b="1">
          <a:solidFill>
            <a:srgbClr val="F2F2F2"/>
          </a:solidFill>
          <a:latin typeface="Cambria" pitchFamily="18" charset="0"/>
          <a:cs typeface="Arial" charset="0"/>
        </a:defRPr>
      </a:lvl5pPr>
      <a:lvl6pPr marL="457200" algn="ctr" rtl="0" eaLnBrk="1" fontAlgn="base" hangingPunct="1">
        <a:spcBef>
          <a:spcPct val="0"/>
        </a:spcBef>
        <a:spcAft>
          <a:spcPct val="0"/>
        </a:spcAft>
        <a:defRPr sz="4400" b="1">
          <a:solidFill>
            <a:srgbClr val="F2F2F2"/>
          </a:solidFill>
          <a:latin typeface="Cambria" pitchFamily="18" charset="0"/>
          <a:cs typeface="Arial" charset="0"/>
        </a:defRPr>
      </a:lvl6pPr>
      <a:lvl7pPr marL="914400" algn="ctr" rtl="0" eaLnBrk="1" fontAlgn="base" hangingPunct="1">
        <a:spcBef>
          <a:spcPct val="0"/>
        </a:spcBef>
        <a:spcAft>
          <a:spcPct val="0"/>
        </a:spcAft>
        <a:defRPr sz="4400" b="1">
          <a:solidFill>
            <a:srgbClr val="F2F2F2"/>
          </a:solidFill>
          <a:latin typeface="Cambria" pitchFamily="18" charset="0"/>
          <a:cs typeface="Arial" charset="0"/>
        </a:defRPr>
      </a:lvl7pPr>
      <a:lvl8pPr marL="1371600" algn="ctr" rtl="0" eaLnBrk="1" fontAlgn="base" hangingPunct="1">
        <a:spcBef>
          <a:spcPct val="0"/>
        </a:spcBef>
        <a:spcAft>
          <a:spcPct val="0"/>
        </a:spcAft>
        <a:defRPr sz="4400" b="1">
          <a:solidFill>
            <a:srgbClr val="F2F2F2"/>
          </a:solidFill>
          <a:latin typeface="Cambria" pitchFamily="18" charset="0"/>
          <a:cs typeface="Arial" charset="0"/>
        </a:defRPr>
      </a:lvl8pPr>
      <a:lvl9pPr marL="1828800" algn="ctr" rtl="0" eaLnBrk="1" fontAlgn="base" hangingPunct="1">
        <a:spcBef>
          <a:spcPct val="0"/>
        </a:spcBef>
        <a:spcAft>
          <a:spcPct val="0"/>
        </a:spcAft>
        <a:defRPr sz="4400" b="1">
          <a:solidFill>
            <a:srgbClr val="F2F2F2"/>
          </a:solidFill>
          <a:latin typeface="Cambria" pitchFamily="18" charset="0"/>
          <a:cs typeface="Arial" charset="0"/>
        </a:defRPr>
      </a:lvl9pPr>
    </p:titleStyle>
    <p:bodyStyle>
      <a:lvl1pPr marL="342900" indent="-342900" algn="l" rtl="0" eaLnBrk="1" fontAlgn="base" hangingPunct="1">
        <a:spcBef>
          <a:spcPct val="20000"/>
        </a:spcBef>
        <a:spcAft>
          <a:spcPct val="0"/>
        </a:spcAft>
        <a:buFont typeface="Arial" charset="0"/>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1">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sz="2400" b="1">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sz="2000" b="1">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sz="2000" b="1">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sz="2000" b="1">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sz="2000" b="1">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sz="2000" b="1">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sz="2000" b="1">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12" name="Picture 4" descr="H:\графика\asadal\scool\scool\38 [Converted]111.png"/>
          <p:cNvPicPr>
            <a:picLocks noChangeAspect="1" noChangeArrowheads="1"/>
          </p:cNvPicPr>
          <p:nvPr/>
        </p:nvPicPr>
        <p:blipFill>
          <a:blip r:embed="rId14" cstate="print"/>
          <a:srcRect l="2920" t="16669" r="3650"/>
          <a:stretch>
            <a:fillRect/>
          </a:stretch>
        </p:blipFill>
        <p:spPr bwMode="auto">
          <a:xfrm>
            <a:off x="0" y="0"/>
            <a:ext cx="9144000"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6915"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6916"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sp>
        <p:nvSpPr>
          <p:cNvPr id="2" name="Заголовок 1"/>
          <p:cNvSpPr>
            <a:spLocks noGrp="1"/>
          </p:cNvSpPr>
          <p:nvPr>
            <p:ph type="title"/>
          </p:nvPr>
        </p:nvSpPr>
        <p:spPr>
          <a:xfrm>
            <a:off x="0" y="214313"/>
            <a:ext cx="9144000" cy="1143000"/>
          </a:xfrm>
          <a:prstGeom prst="rect">
            <a:avLst/>
          </a:prstGeom>
          <a:gradFill>
            <a:gsLst>
              <a:gs pos="0">
                <a:schemeClr val="accent6">
                  <a:lumMod val="20000"/>
                  <a:lumOff val="80000"/>
                  <a:alpha val="0"/>
                </a:schemeClr>
              </a:gs>
              <a:gs pos="39999">
                <a:schemeClr val="accent6">
                  <a:lumMod val="60000"/>
                  <a:lumOff val="40000"/>
                  <a:alpha val="0"/>
                </a:schemeClr>
              </a:gs>
              <a:gs pos="70000">
                <a:schemeClr val="accent6">
                  <a:lumMod val="75000"/>
                  <a:alpha val="67000"/>
                </a:schemeClr>
              </a:gs>
              <a:gs pos="100000">
                <a:srgbClr val="FF0000">
                  <a:alpha val="60000"/>
                </a:srgbClr>
              </a:gs>
            </a:gsLst>
            <a:lin ang="5400000" scaled="0"/>
          </a:gradFill>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p>
        </p:txBody>
      </p:sp>
      <p:sp>
        <p:nvSpPr>
          <p:cNvPr id="166918" name="Текст 2"/>
          <p:cNvSpPr>
            <a:spLocks noGrp="1"/>
          </p:cNvSpPr>
          <p:nvPr>
            <p:ph type="body" idx="1"/>
          </p:nvPr>
        </p:nvSpPr>
        <p:spPr bwMode="auto">
          <a:xfrm>
            <a:off x="457200" y="1571625"/>
            <a:ext cx="8229600" cy="4554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29D9E05-DEC4-410D-80BF-735F6BDE165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Lst>
  <p:txStyles>
    <p:titleStyle>
      <a:lvl1pPr algn="ctr" rtl="0" eaLnBrk="1" fontAlgn="base" hangingPunct="1">
        <a:spcBef>
          <a:spcPct val="0"/>
        </a:spcBef>
        <a:spcAft>
          <a:spcPct val="0"/>
        </a:spcAft>
        <a:defRPr sz="4400" b="1">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mbria" pitchFamily="18" charset="0"/>
          <a:cs typeface="Arial" charset="0"/>
        </a:defRPr>
      </a:lvl2pPr>
      <a:lvl3pPr algn="ctr" rtl="0" eaLnBrk="1" fontAlgn="base" hangingPunct="1">
        <a:spcBef>
          <a:spcPct val="0"/>
        </a:spcBef>
        <a:spcAft>
          <a:spcPct val="0"/>
        </a:spcAft>
        <a:defRPr sz="4400" b="1">
          <a:solidFill>
            <a:srgbClr val="F2F2F2"/>
          </a:solidFill>
          <a:latin typeface="Cambria" pitchFamily="18" charset="0"/>
          <a:cs typeface="Arial" charset="0"/>
        </a:defRPr>
      </a:lvl3pPr>
      <a:lvl4pPr algn="ctr" rtl="0" eaLnBrk="1" fontAlgn="base" hangingPunct="1">
        <a:spcBef>
          <a:spcPct val="0"/>
        </a:spcBef>
        <a:spcAft>
          <a:spcPct val="0"/>
        </a:spcAft>
        <a:defRPr sz="4400" b="1">
          <a:solidFill>
            <a:srgbClr val="F2F2F2"/>
          </a:solidFill>
          <a:latin typeface="Cambria" pitchFamily="18" charset="0"/>
          <a:cs typeface="Arial" charset="0"/>
        </a:defRPr>
      </a:lvl4pPr>
      <a:lvl5pPr algn="ctr" rtl="0" eaLnBrk="1" fontAlgn="base" hangingPunct="1">
        <a:spcBef>
          <a:spcPct val="0"/>
        </a:spcBef>
        <a:spcAft>
          <a:spcPct val="0"/>
        </a:spcAft>
        <a:defRPr sz="4400" b="1">
          <a:solidFill>
            <a:srgbClr val="F2F2F2"/>
          </a:solidFill>
          <a:latin typeface="Cambria" pitchFamily="18" charset="0"/>
          <a:cs typeface="Arial" charset="0"/>
        </a:defRPr>
      </a:lvl5pPr>
      <a:lvl6pPr marL="457200" algn="ctr" rtl="0" eaLnBrk="1" fontAlgn="base" hangingPunct="1">
        <a:spcBef>
          <a:spcPct val="0"/>
        </a:spcBef>
        <a:spcAft>
          <a:spcPct val="0"/>
        </a:spcAft>
        <a:defRPr sz="4400" b="1">
          <a:solidFill>
            <a:srgbClr val="F2F2F2"/>
          </a:solidFill>
          <a:latin typeface="Cambria" pitchFamily="18" charset="0"/>
          <a:cs typeface="Arial" charset="0"/>
        </a:defRPr>
      </a:lvl6pPr>
      <a:lvl7pPr marL="914400" algn="ctr" rtl="0" eaLnBrk="1" fontAlgn="base" hangingPunct="1">
        <a:spcBef>
          <a:spcPct val="0"/>
        </a:spcBef>
        <a:spcAft>
          <a:spcPct val="0"/>
        </a:spcAft>
        <a:defRPr sz="4400" b="1">
          <a:solidFill>
            <a:srgbClr val="F2F2F2"/>
          </a:solidFill>
          <a:latin typeface="Cambria" pitchFamily="18" charset="0"/>
          <a:cs typeface="Arial" charset="0"/>
        </a:defRPr>
      </a:lvl7pPr>
      <a:lvl8pPr marL="1371600" algn="ctr" rtl="0" eaLnBrk="1" fontAlgn="base" hangingPunct="1">
        <a:spcBef>
          <a:spcPct val="0"/>
        </a:spcBef>
        <a:spcAft>
          <a:spcPct val="0"/>
        </a:spcAft>
        <a:defRPr sz="4400" b="1">
          <a:solidFill>
            <a:srgbClr val="F2F2F2"/>
          </a:solidFill>
          <a:latin typeface="Cambria" pitchFamily="18" charset="0"/>
          <a:cs typeface="Arial" charset="0"/>
        </a:defRPr>
      </a:lvl8pPr>
      <a:lvl9pPr marL="1828800" algn="ctr" rtl="0" eaLnBrk="1" fontAlgn="base" hangingPunct="1">
        <a:spcBef>
          <a:spcPct val="0"/>
        </a:spcBef>
        <a:spcAft>
          <a:spcPct val="0"/>
        </a:spcAft>
        <a:defRPr sz="4400" b="1">
          <a:solidFill>
            <a:srgbClr val="F2F2F2"/>
          </a:solidFill>
          <a:latin typeface="Cambria" pitchFamily="18" charset="0"/>
          <a:cs typeface="Arial" charset="0"/>
        </a:defRPr>
      </a:lvl9pPr>
    </p:titleStyle>
    <p:bodyStyle>
      <a:lvl1pPr marL="342900" indent="-342900" algn="l" rtl="0" eaLnBrk="1" fontAlgn="base" hangingPunct="1">
        <a:spcBef>
          <a:spcPct val="20000"/>
        </a:spcBef>
        <a:spcAft>
          <a:spcPct val="0"/>
        </a:spcAft>
        <a:buFont typeface="Arial" charset="0"/>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1">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sz="2400" b="1">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sz="2000" b="1">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sz="2000" b="1">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sz="2000" b="1">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sz="2000" b="1">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sz="2000" b="1">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sz="2000" b="1">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12" name="Picture 4" descr="H:\графика\asadal\scool\scool\38 [Converted]111.png"/>
          <p:cNvPicPr>
            <a:picLocks noChangeAspect="1" noChangeArrowheads="1"/>
          </p:cNvPicPr>
          <p:nvPr/>
        </p:nvPicPr>
        <p:blipFill>
          <a:blip r:embed="rId14" cstate="print"/>
          <a:srcRect l="2920" t="16669" r="3650"/>
          <a:stretch>
            <a:fillRect/>
          </a:stretch>
        </p:blipFill>
        <p:spPr bwMode="auto">
          <a:xfrm>
            <a:off x="0" y="0"/>
            <a:ext cx="9144000"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4867"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4868"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pic>
        <p:nvPicPr>
          <p:cNvPr id="164869"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4870"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sp>
        <p:nvSpPr>
          <p:cNvPr id="2" name="Заголовок 1"/>
          <p:cNvSpPr>
            <a:spLocks noGrp="1"/>
          </p:cNvSpPr>
          <p:nvPr>
            <p:ph type="title"/>
          </p:nvPr>
        </p:nvSpPr>
        <p:spPr>
          <a:xfrm>
            <a:off x="0" y="214313"/>
            <a:ext cx="9144000" cy="1143000"/>
          </a:xfrm>
          <a:prstGeom prst="rect">
            <a:avLst/>
          </a:prstGeom>
          <a:gradFill>
            <a:gsLst>
              <a:gs pos="0">
                <a:schemeClr val="accent6">
                  <a:lumMod val="20000"/>
                  <a:lumOff val="80000"/>
                  <a:alpha val="0"/>
                </a:schemeClr>
              </a:gs>
              <a:gs pos="39999">
                <a:schemeClr val="accent6">
                  <a:lumMod val="60000"/>
                  <a:lumOff val="40000"/>
                  <a:alpha val="0"/>
                </a:schemeClr>
              </a:gs>
              <a:gs pos="70000">
                <a:schemeClr val="accent6">
                  <a:lumMod val="75000"/>
                  <a:alpha val="67000"/>
                </a:schemeClr>
              </a:gs>
              <a:gs pos="100000">
                <a:srgbClr val="FF0000">
                  <a:alpha val="60000"/>
                </a:srgbClr>
              </a:gs>
            </a:gsLst>
            <a:lin ang="5400000" scaled="0"/>
          </a:gradFill>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p>
        </p:txBody>
      </p:sp>
      <p:sp>
        <p:nvSpPr>
          <p:cNvPr id="164872" name="Текст 2"/>
          <p:cNvSpPr>
            <a:spLocks noGrp="1"/>
          </p:cNvSpPr>
          <p:nvPr>
            <p:ph type="body" idx="1"/>
          </p:nvPr>
        </p:nvSpPr>
        <p:spPr bwMode="auto">
          <a:xfrm>
            <a:off x="457200" y="1571625"/>
            <a:ext cx="8229600" cy="4554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5"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fontAlgn="auto">
              <a:spcBef>
                <a:spcPts val="0"/>
              </a:spcBef>
              <a:spcAft>
                <a:spcPts val="0"/>
              </a:spcAft>
              <a:defRPr sz="1200" dirty="0">
                <a:solidFill>
                  <a:srgbClr val="002060"/>
                </a:solidFill>
                <a:latin typeface="+mn-lt"/>
                <a:cs typeface="+mn-cs"/>
              </a:defRPr>
            </a:lvl1pPr>
          </a:lstStyle>
          <a:p>
            <a:endParaRPr lang="ru-RU"/>
          </a:p>
        </p:txBody>
      </p:sp>
      <p:sp>
        <p:nvSpPr>
          <p:cNvPr id="16"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rgbClr val="002060"/>
                </a:solidFill>
                <a:latin typeface="+mn-lt"/>
                <a:cs typeface="+mn-cs"/>
              </a:defRPr>
            </a:lvl1pPr>
          </a:lstStyle>
          <a:p>
            <a:endParaRPr lang="ru-RU"/>
          </a:p>
        </p:txBody>
      </p:sp>
      <p:sp>
        <p:nvSpPr>
          <p:cNvPr id="17" name="Номер слайда 5"/>
          <p:cNvSpPr>
            <a:spLocks noGrp="1"/>
          </p:cNvSpPr>
          <p:nvPr>
            <p:ph type="sldNum" sz="quarter" idx="4"/>
          </p:nvPr>
        </p:nvSpPr>
        <p:spPr>
          <a:xfrm>
            <a:off x="6553200" y="6356350"/>
            <a:ext cx="1662113"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002060"/>
                </a:solidFill>
                <a:latin typeface="+mn-lt"/>
                <a:cs typeface="+mn-cs"/>
              </a:defRPr>
            </a:lvl1pPr>
          </a:lstStyle>
          <a:p>
            <a:fld id="{3F4C88F3-145B-4951-B83F-8AE833FB413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Lst>
  <p:transition spd="med">
    <p:fade/>
  </p:transition>
  <p:timing>
    <p:tnLst>
      <p:par>
        <p:cTn id="1" dur="indefinite" restart="never" nodeType="tmRoot"/>
      </p:par>
    </p:tnLst>
  </p:timing>
  <p:txStyles>
    <p:titleStyle>
      <a:lvl1pPr algn="ctr" rtl="0" eaLnBrk="1" fontAlgn="base" hangingPunct="1">
        <a:spcBef>
          <a:spcPct val="0"/>
        </a:spcBef>
        <a:spcAft>
          <a:spcPct val="0"/>
        </a:spcAft>
        <a:defRPr sz="4400" b="1">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mbria" pitchFamily="18" charset="0"/>
          <a:cs typeface="Arial" charset="0"/>
        </a:defRPr>
      </a:lvl2pPr>
      <a:lvl3pPr algn="ctr" rtl="0" eaLnBrk="1" fontAlgn="base" hangingPunct="1">
        <a:spcBef>
          <a:spcPct val="0"/>
        </a:spcBef>
        <a:spcAft>
          <a:spcPct val="0"/>
        </a:spcAft>
        <a:defRPr sz="4400" b="1">
          <a:solidFill>
            <a:srgbClr val="F2F2F2"/>
          </a:solidFill>
          <a:latin typeface="Cambria" pitchFamily="18" charset="0"/>
          <a:cs typeface="Arial" charset="0"/>
        </a:defRPr>
      </a:lvl3pPr>
      <a:lvl4pPr algn="ctr" rtl="0" eaLnBrk="1" fontAlgn="base" hangingPunct="1">
        <a:spcBef>
          <a:spcPct val="0"/>
        </a:spcBef>
        <a:spcAft>
          <a:spcPct val="0"/>
        </a:spcAft>
        <a:defRPr sz="4400" b="1">
          <a:solidFill>
            <a:srgbClr val="F2F2F2"/>
          </a:solidFill>
          <a:latin typeface="Cambria" pitchFamily="18" charset="0"/>
          <a:cs typeface="Arial" charset="0"/>
        </a:defRPr>
      </a:lvl4pPr>
      <a:lvl5pPr algn="ctr" rtl="0" eaLnBrk="1" fontAlgn="base" hangingPunct="1">
        <a:spcBef>
          <a:spcPct val="0"/>
        </a:spcBef>
        <a:spcAft>
          <a:spcPct val="0"/>
        </a:spcAft>
        <a:defRPr sz="4400" b="1">
          <a:solidFill>
            <a:srgbClr val="F2F2F2"/>
          </a:solidFill>
          <a:latin typeface="Cambria" pitchFamily="18" charset="0"/>
          <a:cs typeface="Arial" charset="0"/>
        </a:defRPr>
      </a:lvl5pPr>
      <a:lvl6pPr marL="457200" algn="ctr" rtl="0" eaLnBrk="1" fontAlgn="base" hangingPunct="1">
        <a:spcBef>
          <a:spcPct val="0"/>
        </a:spcBef>
        <a:spcAft>
          <a:spcPct val="0"/>
        </a:spcAft>
        <a:defRPr sz="4400" b="1">
          <a:solidFill>
            <a:srgbClr val="F2F2F2"/>
          </a:solidFill>
          <a:latin typeface="Cambria" pitchFamily="18" charset="0"/>
          <a:cs typeface="Arial" charset="0"/>
        </a:defRPr>
      </a:lvl6pPr>
      <a:lvl7pPr marL="914400" algn="ctr" rtl="0" eaLnBrk="1" fontAlgn="base" hangingPunct="1">
        <a:spcBef>
          <a:spcPct val="0"/>
        </a:spcBef>
        <a:spcAft>
          <a:spcPct val="0"/>
        </a:spcAft>
        <a:defRPr sz="4400" b="1">
          <a:solidFill>
            <a:srgbClr val="F2F2F2"/>
          </a:solidFill>
          <a:latin typeface="Cambria" pitchFamily="18" charset="0"/>
          <a:cs typeface="Arial" charset="0"/>
        </a:defRPr>
      </a:lvl7pPr>
      <a:lvl8pPr marL="1371600" algn="ctr" rtl="0" eaLnBrk="1" fontAlgn="base" hangingPunct="1">
        <a:spcBef>
          <a:spcPct val="0"/>
        </a:spcBef>
        <a:spcAft>
          <a:spcPct val="0"/>
        </a:spcAft>
        <a:defRPr sz="4400" b="1">
          <a:solidFill>
            <a:srgbClr val="F2F2F2"/>
          </a:solidFill>
          <a:latin typeface="Cambria" pitchFamily="18" charset="0"/>
          <a:cs typeface="Arial" charset="0"/>
        </a:defRPr>
      </a:lvl8pPr>
      <a:lvl9pPr marL="1828800" algn="ctr" rtl="0" eaLnBrk="1" fontAlgn="base" hangingPunct="1">
        <a:spcBef>
          <a:spcPct val="0"/>
        </a:spcBef>
        <a:spcAft>
          <a:spcPct val="0"/>
        </a:spcAft>
        <a:defRPr sz="4400" b="1">
          <a:solidFill>
            <a:srgbClr val="F2F2F2"/>
          </a:solidFill>
          <a:latin typeface="Cambria" pitchFamily="18" charset="0"/>
          <a:cs typeface="Arial" charset="0"/>
        </a:defRPr>
      </a:lvl9pPr>
    </p:titleStyle>
    <p:bodyStyle>
      <a:lvl1pPr marL="342900" indent="-342900" algn="l" rtl="0" eaLnBrk="1" fontAlgn="base" hangingPunct="1">
        <a:spcBef>
          <a:spcPct val="20000"/>
        </a:spcBef>
        <a:spcAft>
          <a:spcPct val="0"/>
        </a:spcAft>
        <a:buFont typeface="Arial" charset="0"/>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1">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sz="2400" b="1">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sz="2000" b="1">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sz="2000" b="1">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sz="2000" b="1">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sz="2000" b="1">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sz="2000" b="1">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sz="2000" b="1">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12" name="Picture 4" descr="H:\графика\asadal\scool\scool\38 [Converted]111.png"/>
          <p:cNvPicPr>
            <a:picLocks noChangeAspect="1" noChangeArrowheads="1"/>
          </p:cNvPicPr>
          <p:nvPr/>
        </p:nvPicPr>
        <p:blipFill>
          <a:blip r:embed="rId14" cstate="print"/>
          <a:srcRect l="2920" t="16669" r="3650"/>
          <a:stretch>
            <a:fillRect/>
          </a:stretch>
        </p:blipFill>
        <p:spPr bwMode="auto">
          <a:xfrm>
            <a:off x="0" y="0"/>
            <a:ext cx="9144000" cy="1428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6915" name="Picture 3" descr="H:\графика\asadal\scool\scool\38 [Converted].png"/>
          <p:cNvPicPr>
            <a:picLocks noChangeAspect="1" noChangeArrowheads="1"/>
          </p:cNvPicPr>
          <p:nvPr/>
        </p:nvPicPr>
        <p:blipFill>
          <a:blip r:embed="rId15" cstate="print"/>
          <a:srcRect l="11539" b="11938"/>
          <a:stretch>
            <a:fillRect/>
          </a:stretch>
        </p:blipFill>
        <p:spPr bwMode="auto">
          <a:xfrm>
            <a:off x="0" y="5357813"/>
            <a:ext cx="3286125" cy="1500187"/>
          </a:xfrm>
          <a:prstGeom prst="rect">
            <a:avLst/>
          </a:prstGeom>
          <a:noFill/>
          <a:ln w="9525">
            <a:noFill/>
            <a:miter lim="800000"/>
            <a:headEnd/>
            <a:tailEnd/>
          </a:ln>
        </p:spPr>
      </p:pic>
      <p:pic>
        <p:nvPicPr>
          <p:cNvPr id="166916" name="Picture 2" descr="H:\графика\asadal\scool\scool\23\10101010.png"/>
          <p:cNvPicPr>
            <a:picLocks noChangeAspect="1" noChangeArrowheads="1"/>
          </p:cNvPicPr>
          <p:nvPr/>
        </p:nvPicPr>
        <p:blipFill>
          <a:blip r:embed="rId16" cstate="print"/>
          <a:srcRect r="11858"/>
          <a:stretch>
            <a:fillRect/>
          </a:stretch>
        </p:blipFill>
        <p:spPr bwMode="auto">
          <a:xfrm>
            <a:off x="8215313" y="5175250"/>
            <a:ext cx="928687" cy="1682750"/>
          </a:xfrm>
          <a:prstGeom prst="rect">
            <a:avLst/>
          </a:prstGeom>
          <a:noFill/>
          <a:ln w="9525">
            <a:noFill/>
            <a:miter lim="800000"/>
            <a:headEnd/>
            <a:tailEnd/>
          </a:ln>
        </p:spPr>
      </p:pic>
      <p:sp>
        <p:nvSpPr>
          <p:cNvPr id="2" name="Заголовок 1"/>
          <p:cNvSpPr>
            <a:spLocks noGrp="1"/>
          </p:cNvSpPr>
          <p:nvPr>
            <p:ph type="title"/>
          </p:nvPr>
        </p:nvSpPr>
        <p:spPr>
          <a:xfrm>
            <a:off x="0" y="214313"/>
            <a:ext cx="9144000" cy="1143000"/>
          </a:xfrm>
          <a:prstGeom prst="rect">
            <a:avLst/>
          </a:prstGeom>
          <a:gradFill>
            <a:gsLst>
              <a:gs pos="0">
                <a:schemeClr val="accent6">
                  <a:lumMod val="20000"/>
                  <a:lumOff val="80000"/>
                  <a:alpha val="0"/>
                </a:schemeClr>
              </a:gs>
              <a:gs pos="39999">
                <a:schemeClr val="accent6">
                  <a:lumMod val="60000"/>
                  <a:lumOff val="40000"/>
                  <a:alpha val="0"/>
                </a:schemeClr>
              </a:gs>
              <a:gs pos="70000">
                <a:schemeClr val="accent6">
                  <a:lumMod val="75000"/>
                  <a:alpha val="67000"/>
                </a:schemeClr>
              </a:gs>
              <a:gs pos="100000">
                <a:srgbClr val="FF0000">
                  <a:alpha val="60000"/>
                </a:srgbClr>
              </a:gs>
            </a:gsLst>
            <a:lin ang="5400000" scaled="0"/>
          </a:gradFill>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p>
        </p:txBody>
      </p:sp>
      <p:sp>
        <p:nvSpPr>
          <p:cNvPr id="166918" name="Текст 2"/>
          <p:cNvSpPr>
            <a:spLocks noGrp="1"/>
          </p:cNvSpPr>
          <p:nvPr>
            <p:ph type="body" idx="1"/>
          </p:nvPr>
        </p:nvSpPr>
        <p:spPr bwMode="auto">
          <a:xfrm>
            <a:off x="457200" y="1571625"/>
            <a:ext cx="8229600" cy="4554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29D9E05-DEC4-410D-80BF-735F6BDE165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xStyles>
    <p:titleStyle>
      <a:lvl1pPr algn="ctr" rtl="0" eaLnBrk="1" fontAlgn="base" hangingPunct="1">
        <a:spcBef>
          <a:spcPct val="0"/>
        </a:spcBef>
        <a:spcAft>
          <a:spcPct val="0"/>
        </a:spcAft>
        <a:defRPr sz="4400" b="1">
          <a:solidFill>
            <a:srgbClr val="F2F2F2"/>
          </a:solidFill>
          <a:latin typeface="+mj-lt"/>
          <a:ea typeface="+mj-ea"/>
          <a:cs typeface="+mj-cs"/>
        </a:defRPr>
      </a:lvl1pPr>
      <a:lvl2pPr algn="ctr" rtl="0" eaLnBrk="1" fontAlgn="base" hangingPunct="1">
        <a:spcBef>
          <a:spcPct val="0"/>
        </a:spcBef>
        <a:spcAft>
          <a:spcPct val="0"/>
        </a:spcAft>
        <a:defRPr sz="4400" b="1">
          <a:solidFill>
            <a:srgbClr val="F2F2F2"/>
          </a:solidFill>
          <a:latin typeface="Cambria" pitchFamily="18" charset="0"/>
          <a:cs typeface="Arial" charset="0"/>
        </a:defRPr>
      </a:lvl2pPr>
      <a:lvl3pPr algn="ctr" rtl="0" eaLnBrk="1" fontAlgn="base" hangingPunct="1">
        <a:spcBef>
          <a:spcPct val="0"/>
        </a:spcBef>
        <a:spcAft>
          <a:spcPct val="0"/>
        </a:spcAft>
        <a:defRPr sz="4400" b="1">
          <a:solidFill>
            <a:srgbClr val="F2F2F2"/>
          </a:solidFill>
          <a:latin typeface="Cambria" pitchFamily="18" charset="0"/>
          <a:cs typeface="Arial" charset="0"/>
        </a:defRPr>
      </a:lvl3pPr>
      <a:lvl4pPr algn="ctr" rtl="0" eaLnBrk="1" fontAlgn="base" hangingPunct="1">
        <a:spcBef>
          <a:spcPct val="0"/>
        </a:spcBef>
        <a:spcAft>
          <a:spcPct val="0"/>
        </a:spcAft>
        <a:defRPr sz="4400" b="1">
          <a:solidFill>
            <a:srgbClr val="F2F2F2"/>
          </a:solidFill>
          <a:latin typeface="Cambria" pitchFamily="18" charset="0"/>
          <a:cs typeface="Arial" charset="0"/>
        </a:defRPr>
      </a:lvl4pPr>
      <a:lvl5pPr algn="ctr" rtl="0" eaLnBrk="1" fontAlgn="base" hangingPunct="1">
        <a:spcBef>
          <a:spcPct val="0"/>
        </a:spcBef>
        <a:spcAft>
          <a:spcPct val="0"/>
        </a:spcAft>
        <a:defRPr sz="4400" b="1">
          <a:solidFill>
            <a:srgbClr val="F2F2F2"/>
          </a:solidFill>
          <a:latin typeface="Cambria" pitchFamily="18" charset="0"/>
          <a:cs typeface="Arial" charset="0"/>
        </a:defRPr>
      </a:lvl5pPr>
      <a:lvl6pPr marL="457200" algn="ctr" rtl="0" eaLnBrk="1" fontAlgn="base" hangingPunct="1">
        <a:spcBef>
          <a:spcPct val="0"/>
        </a:spcBef>
        <a:spcAft>
          <a:spcPct val="0"/>
        </a:spcAft>
        <a:defRPr sz="4400" b="1">
          <a:solidFill>
            <a:srgbClr val="F2F2F2"/>
          </a:solidFill>
          <a:latin typeface="Cambria" pitchFamily="18" charset="0"/>
          <a:cs typeface="Arial" charset="0"/>
        </a:defRPr>
      </a:lvl6pPr>
      <a:lvl7pPr marL="914400" algn="ctr" rtl="0" eaLnBrk="1" fontAlgn="base" hangingPunct="1">
        <a:spcBef>
          <a:spcPct val="0"/>
        </a:spcBef>
        <a:spcAft>
          <a:spcPct val="0"/>
        </a:spcAft>
        <a:defRPr sz="4400" b="1">
          <a:solidFill>
            <a:srgbClr val="F2F2F2"/>
          </a:solidFill>
          <a:latin typeface="Cambria" pitchFamily="18" charset="0"/>
          <a:cs typeface="Arial" charset="0"/>
        </a:defRPr>
      </a:lvl7pPr>
      <a:lvl8pPr marL="1371600" algn="ctr" rtl="0" eaLnBrk="1" fontAlgn="base" hangingPunct="1">
        <a:spcBef>
          <a:spcPct val="0"/>
        </a:spcBef>
        <a:spcAft>
          <a:spcPct val="0"/>
        </a:spcAft>
        <a:defRPr sz="4400" b="1">
          <a:solidFill>
            <a:srgbClr val="F2F2F2"/>
          </a:solidFill>
          <a:latin typeface="Cambria" pitchFamily="18" charset="0"/>
          <a:cs typeface="Arial" charset="0"/>
        </a:defRPr>
      </a:lvl8pPr>
      <a:lvl9pPr marL="1828800" algn="ctr" rtl="0" eaLnBrk="1" fontAlgn="base" hangingPunct="1">
        <a:spcBef>
          <a:spcPct val="0"/>
        </a:spcBef>
        <a:spcAft>
          <a:spcPct val="0"/>
        </a:spcAft>
        <a:defRPr sz="4400" b="1">
          <a:solidFill>
            <a:srgbClr val="F2F2F2"/>
          </a:solidFill>
          <a:latin typeface="Cambria" pitchFamily="18" charset="0"/>
          <a:cs typeface="Arial" charset="0"/>
        </a:defRPr>
      </a:lvl9pPr>
    </p:titleStyle>
    <p:bodyStyle>
      <a:lvl1pPr marL="342900" indent="-342900" algn="l" rtl="0" eaLnBrk="1" fontAlgn="base" hangingPunct="1">
        <a:spcBef>
          <a:spcPct val="20000"/>
        </a:spcBef>
        <a:spcAft>
          <a:spcPct val="0"/>
        </a:spcAft>
        <a:buFont typeface="Arial" charset="0"/>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1">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sz="2400" b="1">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sz="2000" b="1">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sz="2000" b="1">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sz="2000" b="1">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sz="2000" b="1">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sz="2000" b="1">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sz="2000" b="1">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0" y="0"/>
            <a:ext cx="7242175" cy="1981200"/>
            <a:chOff x="0" y="0"/>
            <a:chExt cx="4562" cy="1248"/>
          </a:xfrm>
        </p:grpSpPr>
        <p:sp>
          <p:nvSpPr>
            <p:cNvPr id="16387" name="Freeform 3"/>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ru-RU" sz="1800" b="0">
                <a:solidFill>
                  <a:srgbClr val="FFFFFF"/>
                </a:solidFill>
                <a:latin typeface="Tahoma" pitchFamily="34" charset="0"/>
                <a:cs typeface="+mn-cs"/>
              </a:endParaRPr>
            </a:p>
          </p:txBody>
        </p:sp>
        <p:sp>
          <p:nvSpPr>
            <p:cNvPr id="16388"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Lst>
              <a:ahLst/>
              <a:cxnLst>
                <a:cxn ang="0">
                  <a:pos x="T0" y="T1"/>
                </a:cxn>
                <a:cxn ang="0">
                  <a:pos x="T2" y="T3"/>
                </a:cxn>
                <a:cxn ang="0">
                  <a:pos x="T4" y="T5"/>
                </a:cxn>
                <a:cxn ang="0">
                  <a:pos x="T6" y="T7"/>
                </a:cxn>
                <a:cxn ang="0">
                  <a:pos x="T8" y="T9"/>
                </a:cxn>
                <a:cxn ang="0">
                  <a:pos x="T10" y="T11"/>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ru-RU" sz="1800" b="0">
                <a:solidFill>
                  <a:srgbClr val="FFFFFF"/>
                </a:solidFill>
                <a:latin typeface="Tahoma" pitchFamily="34" charset="0"/>
                <a:cs typeface="+mn-cs"/>
              </a:endParaRPr>
            </a:p>
          </p:txBody>
        </p:sp>
      </p:grpSp>
      <p:sp>
        <p:nvSpPr>
          <p:cNvPr id="16389" name="Rectangle 5"/>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6390" name="Rectangle 6"/>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6391" name="Rectangle 7"/>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ru-RU" b="0">
              <a:solidFill>
                <a:srgbClr val="FFFFFF"/>
              </a:solidFill>
              <a:latin typeface="Tahoma" pitchFamily="34" charset="0"/>
              <a:cs typeface="+mn-cs"/>
            </a:endParaRPr>
          </a:p>
        </p:txBody>
      </p:sp>
      <p:sp>
        <p:nvSpPr>
          <p:cNvPr id="1639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ru-RU" b="0">
              <a:solidFill>
                <a:srgbClr val="FFFFFF"/>
              </a:solidFill>
              <a:latin typeface="Tahoma" pitchFamily="34" charset="0"/>
              <a:cs typeface="+mn-cs"/>
            </a:endParaRPr>
          </a:p>
        </p:txBody>
      </p:sp>
      <p:sp>
        <p:nvSpPr>
          <p:cNvPr id="16393" name="Rectangle 9"/>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34119ADD-454B-4307-BCEE-0E8B5F17707C}" type="slidenum">
              <a:rPr lang="ru-RU" b="0">
                <a:solidFill>
                  <a:srgbClr val="FFFFFF"/>
                </a:solidFill>
                <a:latin typeface="Tahoma" pitchFamily="34" charset="0"/>
                <a:cs typeface="+mn-cs"/>
              </a:rPr>
              <a:pPr/>
              <a:t>‹#›</a:t>
            </a:fld>
            <a:endParaRPr lang="ru-RU" b="0">
              <a:solidFill>
                <a:srgbClr val="FFFFFF"/>
              </a:solidFill>
              <a:latin typeface="Tahoma" pitchFamily="34" charset="0"/>
              <a:cs typeface="+mn-cs"/>
            </a:endParaRPr>
          </a:p>
        </p:txBody>
      </p:sp>
    </p:spTree>
    <p:extLst>
      <p:ext uri="{BB962C8B-B14F-4D97-AF65-F5344CB8AC3E}">
        <p14:creationId xmlns:p14="http://schemas.microsoft.com/office/powerpoint/2010/main" val="3184039905"/>
      </p:ext>
    </p:extLst>
  </p:cSld>
  <p:clrMap bg1="dk2" tx1="lt1" bg2="dk1" tx2="lt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70339"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Tree>
  </p:cSld>
  <p:clrMap bg1="lt1" tx1="dk1" bg2="lt2" tx2="dk2" accent1="accent1" accent2="accent2" accent3="accent3" accent4="accent4" accent5="accent5" accent6="accent6" hlink="hlink" folHlink="folHlink"/>
  <p:sldLayoutIdLst>
    <p:sldLayoutId id="214748370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spd="med">
    <p:fade/>
  </p:transition>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Microsoft Sans Serif" pitchFamily="34" charset="0"/>
          <a:cs typeface="Arial" pitchFamily="34" charset="0"/>
        </a:defRPr>
      </a:lvl2pPr>
      <a:lvl3pPr algn="l" rtl="0" fontAlgn="base">
        <a:spcBef>
          <a:spcPct val="0"/>
        </a:spcBef>
        <a:spcAft>
          <a:spcPct val="0"/>
        </a:spcAft>
        <a:defRPr sz="4400">
          <a:solidFill>
            <a:schemeClr val="tx1"/>
          </a:solidFill>
          <a:latin typeface="Microsoft Sans Serif" pitchFamily="34" charset="0"/>
          <a:cs typeface="Arial" pitchFamily="34" charset="0"/>
        </a:defRPr>
      </a:lvl3pPr>
      <a:lvl4pPr algn="l" rtl="0" fontAlgn="base">
        <a:spcBef>
          <a:spcPct val="0"/>
        </a:spcBef>
        <a:spcAft>
          <a:spcPct val="0"/>
        </a:spcAft>
        <a:defRPr sz="4400">
          <a:solidFill>
            <a:schemeClr val="tx1"/>
          </a:solidFill>
          <a:latin typeface="Microsoft Sans Serif" pitchFamily="34" charset="0"/>
          <a:cs typeface="Arial" pitchFamily="34" charset="0"/>
        </a:defRPr>
      </a:lvl4pPr>
      <a:lvl5pPr algn="l" rtl="0" fontAlgn="base">
        <a:spcBef>
          <a:spcPct val="0"/>
        </a:spcBef>
        <a:spcAft>
          <a:spcPct val="0"/>
        </a:spcAft>
        <a:defRPr sz="4400">
          <a:solidFill>
            <a:schemeClr val="tx1"/>
          </a:solidFill>
          <a:latin typeface="Microsoft Sans Serif" pitchFamily="34" charset="0"/>
          <a:cs typeface="Arial" pitchFamily="34" charset="0"/>
        </a:defRPr>
      </a:lvl5pPr>
      <a:lvl6pPr marL="457200" algn="l" rtl="0" fontAlgn="base">
        <a:spcBef>
          <a:spcPct val="0"/>
        </a:spcBef>
        <a:spcAft>
          <a:spcPct val="0"/>
        </a:spcAft>
        <a:defRPr sz="4400">
          <a:solidFill>
            <a:schemeClr val="tx1"/>
          </a:solidFill>
          <a:latin typeface="Microsoft Sans Serif" pitchFamily="34" charset="0"/>
          <a:cs typeface="Arial" pitchFamily="34" charset="0"/>
        </a:defRPr>
      </a:lvl6pPr>
      <a:lvl7pPr marL="914400" algn="l" rtl="0" fontAlgn="base">
        <a:spcBef>
          <a:spcPct val="0"/>
        </a:spcBef>
        <a:spcAft>
          <a:spcPct val="0"/>
        </a:spcAft>
        <a:defRPr sz="4400">
          <a:solidFill>
            <a:schemeClr val="tx1"/>
          </a:solidFill>
          <a:latin typeface="Microsoft Sans Serif" pitchFamily="34" charset="0"/>
          <a:cs typeface="Arial" pitchFamily="34" charset="0"/>
        </a:defRPr>
      </a:lvl7pPr>
      <a:lvl8pPr marL="1371600" algn="l" rtl="0" fontAlgn="base">
        <a:spcBef>
          <a:spcPct val="0"/>
        </a:spcBef>
        <a:spcAft>
          <a:spcPct val="0"/>
        </a:spcAft>
        <a:defRPr sz="4400">
          <a:solidFill>
            <a:schemeClr val="tx1"/>
          </a:solidFill>
          <a:latin typeface="Microsoft Sans Serif" pitchFamily="34" charset="0"/>
          <a:cs typeface="Arial" pitchFamily="34" charset="0"/>
        </a:defRPr>
      </a:lvl8pPr>
      <a:lvl9pPr marL="1828800" algn="l" rtl="0" fontAlgn="base">
        <a:spcBef>
          <a:spcPct val="0"/>
        </a:spcBef>
        <a:spcAft>
          <a:spcPct val="0"/>
        </a:spcAft>
        <a:defRPr sz="4400">
          <a:solidFill>
            <a:schemeClr val="tx1"/>
          </a:solidFill>
          <a:latin typeface="Microsoft Sans Serif"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B4C71EC6-210F-42DE-9C53-41977AD35B3D}" type="datetimeFigureOut">
              <a:rPr lang="ru-RU" b="0" smtClean="0">
                <a:solidFill>
                  <a:prstClr val="black">
                    <a:tint val="75000"/>
                  </a:prstClr>
                </a:solidFill>
                <a:latin typeface="Calibri"/>
                <a:cs typeface="+mn-cs"/>
              </a:rPr>
              <a:pPr fontAlgn="auto">
                <a:spcBef>
                  <a:spcPts val="0"/>
                </a:spcBef>
                <a:spcAft>
                  <a:spcPts val="0"/>
                </a:spcAft>
              </a:pPr>
              <a:t>27.02.2020</a:t>
            </a:fld>
            <a:endParaRPr lang="ru-RU" b="0">
              <a:solidFill>
                <a:prstClr val="black">
                  <a:tint val="75000"/>
                </a:prstClr>
              </a:solidFill>
              <a:latin typeface="Calibri"/>
              <a:cs typeface="+mn-cs"/>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ru-RU" b="0">
              <a:solidFill>
                <a:prstClr val="black">
                  <a:tint val="75000"/>
                </a:prstClr>
              </a:solidFill>
              <a:latin typeface="Calibri"/>
              <a:cs typeface="+mn-cs"/>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B19B0651-EE4F-4900-A07F-96A6BFA9D0F0}" type="slidenum">
              <a:rPr lang="ru-RU" b="0" smtClean="0">
                <a:solidFill>
                  <a:prstClr val="black">
                    <a:tint val="75000"/>
                  </a:prstClr>
                </a:solidFill>
                <a:latin typeface="Calibri"/>
                <a:cs typeface="+mn-cs"/>
              </a:rPr>
              <a:pPr fontAlgn="auto">
                <a:spcBef>
                  <a:spcPts val="0"/>
                </a:spcBef>
                <a:spcAft>
                  <a:spcPts val="0"/>
                </a:spcAft>
              </a:pPr>
              <a:t>‹#›</a:t>
            </a:fld>
            <a:endParaRPr lang="ru-RU" b="0">
              <a:solidFill>
                <a:prstClr val="black">
                  <a:tint val="75000"/>
                </a:prstClr>
              </a:solidFill>
              <a:latin typeface="Calibri"/>
              <a:cs typeface="+mn-cs"/>
            </a:endParaRPr>
          </a:p>
        </p:txBody>
      </p:sp>
    </p:spTree>
    <p:extLst>
      <p:ext uri="{BB962C8B-B14F-4D97-AF65-F5344CB8AC3E}">
        <p14:creationId xmlns:p14="http://schemas.microsoft.com/office/powerpoint/2010/main" val="2768257707"/>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bwMode="auto">
          <a:xfrm>
            <a:off x="1066800" y="1600200"/>
            <a:ext cx="7315200"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16419" name="Rectangle 3"/>
          <p:cNvSpPr>
            <a:spLocks noGrp="1" noChangeArrowheads="1"/>
          </p:cNvSpPr>
          <p:nvPr>
            <p:ph type="body" idx="1"/>
          </p:nvPr>
        </p:nvSpPr>
        <p:spPr bwMode="auto">
          <a:xfrm>
            <a:off x="1066800" y="2514600"/>
            <a:ext cx="73152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Tree>
  </p:cSld>
  <p:clrMap bg1="lt1" tx1="dk1" bg2="lt2" tx2="dk2" accent1="accent1" accent2="accent2" accent3="accent3" accent4="accent4" accent5="accent5" accent6="accent6" hlink="hlink" folHlink="folHlink"/>
  <p:sldLayoutIdLst>
    <p:sldLayoutId id="2147483711"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ransition spd="med">
    <p:fade/>
  </p:transition>
  <p:txStyles>
    <p:title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cs typeface="Arial" pitchFamily="34" charset="0"/>
        </a:defRPr>
      </a:lvl2pPr>
      <a:lvl3pPr algn="l" rtl="0" fontAlgn="base">
        <a:spcBef>
          <a:spcPct val="0"/>
        </a:spcBef>
        <a:spcAft>
          <a:spcPct val="0"/>
        </a:spcAft>
        <a:defRPr sz="4400">
          <a:solidFill>
            <a:srgbClr val="105A5B"/>
          </a:solidFill>
          <a:latin typeface="Microsoft Sans Serif" pitchFamily="34" charset="0"/>
          <a:cs typeface="Arial" pitchFamily="34" charset="0"/>
        </a:defRPr>
      </a:lvl3pPr>
      <a:lvl4pPr algn="l" rtl="0" fontAlgn="base">
        <a:spcBef>
          <a:spcPct val="0"/>
        </a:spcBef>
        <a:spcAft>
          <a:spcPct val="0"/>
        </a:spcAft>
        <a:defRPr sz="4400">
          <a:solidFill>
            <a:srgbClr val="105A5B"/>
          </a:solidFill>
          <a:latin typeface="Microsoft Sans Serif" pitchFamily="34" charset="0"/>
          <a:cs typeface="Arial" pitchFamily="34" charset="0"/>
        </a:defRPr>
      </a:lvl4pPr>
      <a:lvl5pPr algn="l" rtl="0" fontAlgn="base">
        <a:spcBef>
          <a:spcPct val="0"/>
        </a:spcBef>
        <a:spcAft>
          <a:spcPct val="0"/>
        </a:spcAft>
        <a:defRPr sz="4400">
          <a:solidFill>
            <a:srgbClr val="105A5B"/>
          </a:solidFill>
          <a:latin typeface="Microsoft Sans Serif" pitchFamily="34" charset="0"/>
          <a:cs typeface="Arial" pitchFamily="34" charset="0"/>
        </a:defRPr>
      </a:lvl5pPr>
      <a:lvl6pPr marL="457200" algn="l" rtl="0" fontAlgn="base">
        <a:spcBef>
          <a:spcPct val="0"/>
        </a:spcBef>
        <a:spcAft>
          <a:spcPct val="0"/>
        </a:spcAft>
        <a:defRPr sz="4400">
          <a:solidFill>
            <a:srgbClr val="105A5B"/>
          </a:solidFill>
          <a:latin typeface="Microsoft Sans Serif" pitchFamily="34" charset="0"/>
          <a:cs typeface="Arial" pitchFamily="34" charset="0"/>
        </a:defRPr>
      </a:lvl6pPr>
      <a:lvl7pPr marL="914400" algn="l" rtl="0" fontAlgn="base">
        <a:spcBef>
          <a:spcPct val="0"/>
        </a:spcBef>
        <a:spcAft>
          <a:spcPct val="0"/>
        </a:spcAft>
        <a:defRPr sz="4400">
          <a:solidFill>
            <a:srgbClr val="105A5B"/>
          </a:solidFill>
          <a:latin typeface="Microsoft Sans Serif" pitchFamily="34" charset="0"/>
          <a:cs typeface="Arial" pitchFamily="34" charset="0"/>
        </a:defRPr>
      </a:lvl7pPr>
      <a:lvl8pPr marL="1371600" algn="l" rtl="0" fontAlgn="base">
        <a:spcBef>
          <a:spcPct val="0"/>
        </a:spcBef>
        <a:spcAft>
          <a:spcPct val="0"/>
        </a:spcAft>
        <a:defRPr sz="4400">
          <a:solidFill>
            <a:srgbClr val="105A5B"/>
          </a:solidFill>
          <a:latin typeface="Microsoft Sans Serif" pitchFamily="34" charset="0"/>
          <a:cs typeface="Arial" pitchFamily="34" charset="0"/>
        </a:defRPr>
      </a:lvl8pPr>
      <a:lvl9pPr marL="1828800" algn="l" rtl="0" fontAlgn="base">
        <a:spcBef>
          <a:spcPct val="0"/>
        </a:spcBef>
        <a:spcAft>
          <a:spcPct val="0"/>
        </a:spcAft>
        <a:defRPr sz="4400">
          <a:solidFill>
            <a:srgbClr val="105A5B"/>
          </a:solidFill>
          <a:latin typeface="Microsoft Sans Serif" pitchFamily="34" charset="0"/>
          <a:cs typeface="Arial" pitchFamily="34" charset="0"/>
        </a:defRPr>
      </a:lvl9pPr>
    </p:titleStyle>
    <p:bodyStyle>
      <a:lvl1pPr marL="342900" indent="-342900" algn="l" rtl="0" fontAlgn="base">
        <a:spcBef>
          <a:spcPct val="20000"/>
        </a:spcBef>
        <a:spcAft>
          <a:spcPct val="0"/>
        </a:spcAft>
        <a:buChar char="•"/>
        <a:defRPr sz="3200">
          <a:solidFill>
            <a:srgbClr val="105A5B"/>
          </a:solidFill>
          <a:latin typeface="+mn-lt"/>
          <a:ea typeface="+mn-ea"/>
          <a:cs typeface="+mn-cs"/>
        </a:defRPr>
      </a:lvl1pPr>
      <a:lvl2pPr marL="742950" indent="-285750" algn="l" rtl="0" fontAlgn="base">
        <a:spcBef>
          <a:spcPct val="20000"/>
        </a:spcBef>
        <a:spcAft>
          <a:spcPct val="0"/>
        </a:spcAft>
        <a:buChar char="–"/>
        <a:defRPr sz="2800">
          <a:solidFill>
            <a:srgbClr val="105A5B"/>
          </a:solidFill>
          <a:latin typeface="+mn-lt"/>
          <a:cs typeface="+mn-cs"/>
        </a:defRPr>
      </a:lvl2pPr>
      <a:lvl3pPr marL="1143000" indent="-228600" algn="l" rtl="0" fontAlgn="base">
        <a:spcBef>
          <a:spcPct val="20000"/>
        </a:spcBef>
        <a:spcAft>
          <a:spcPct val="0"/>
        </a:spcAft>
        <a:buChar char="•"/>
        <a:defRPr sz="2400">
          <a:solidFill>
            <a:srgbClr val="105A5B"/>
          </a:solidFill>
          <a:latin typeface="+mn-lt"/>
          <a:cs typeface="+mn-cs"/>
        </a:defRPr>
      </a:lvl3pPr>
      <a:lvl4pPr marL="1600200" indent="-228600" algn="l" rtl="0" fontAlgn="base">
        <a:spcBef>
          <a:spcPct val="20000"/>
        </a:spcBef>
        <a:spcAft>
          <a:spcPct val="0"/>
        </a:spcAft>
        <a:buChar char="–"/>
        <a:defRPr sz="2000">
          <a:solidFill>
            <a:srgbClr val="105A5B"/>
          </a:solidFill>
          <a:latin typeface="+mn-lt"/>
          <a:cs typeface="+mn-cs"/>
        </a:defRPr>
      </a:lvl4pPr>
      <a:lvl5pPr marL="2057400" indent="-228600" algn="l" rtl="0" fontAlgn="base">
        <a:spcBef>
          <a:spcPct val="20000"/>
        </a:spcBef>
        <a:spcAft>
          <a:spcPct val="0"/>
        </a:spcAft>
        <a:buChar char="»"/>
        <a:defRPr sz="2000">
          <a:solidFill>
            <a:srgbClr val="105A5B"/>
          </a:solidFill>
          <a:latin typeface="+mn-lt"/>
          <a:cs typeface="+mn-cs"/>
        </a:defRPr>
      </a:lvl5pPr>
      <a:lvl6pPr marL="2514600" indent="-228600" algn="l" rtl="0" fontAlgn="base">
        <a:spcBef>
          <a:spcPct val="20000"/>
        </a:spcBef>
        <a:spcAft>
          <a:spcPct val="0"/>
        </a:spcAft>
        <a:buChar char="»"/>
        <a:defRPr sz="2000">
          <a:solidFill>
            <a:srgbClr val="105A5B"/>
          </a:solidFill>
          <a:latin typeface="+mn-lt"/>
          <a:cs typeface="+mn-cs"/>
        </a:defRPr>
      </a:lvl6pPr>
      <a:lvl7pPr marL="2971800" indent="-228600" algn="l" rtl="0" fontAlgn="base">
        <a:spcBef>
          <a:spcPct val="20000"/>
        </a:spcBef>
        <a:spcAft>
          <a:spcPct val="0"/>
        </a:spcAft>
        <a:buChar char="»"/>
        <a:defRPr sz="2000">
          <a:solidFill>
            <a:srgbClr val="105A5B"/>
          </a:solidFill>
          <a:latin typeface="+mn-lt"/>
          <a:cs typeface="+mn-cs"/>
        </a:defRPr>
      </a:lvl7pPr>
      <a:lvl8pPr marL="3429000" indent="-228600" algn="l" rtl="0" fontAlgn="base">
        <a:spcBef>
          <a:spcPct val="20000"/>
        </a:spcBef>
        <a:spcAft>
          <a:spcPct val="0"/>
        </a:spcAft>
        <a:buChar char="»"/>
        <a:defRPr sz="2000">
          <a:solidFill>
            <a:srgbClr val="105A5B"/>
          </a:solidFill>
          <a:latin typeface="+mn-lt"/>
          <a:cs typeface="+mn-cs"/>
        </a:defRPr>
      </a:lvl8pPr>
      <a:lvl9pPr marL="3886200" indent="-228600" algn="l" rtl="0" fontAlgn="base">
        <a:spcBef>
          <a:spcPct val="20000"/>
        </a:spcBef>
        <a:spcAft>
          <a:spcPct val="0"/>
        </a:spcAft>
        <a:buChar char="»"/>
        <a:defRPr sz="2000">
          <a:solidFill>
            <a:srgbClr val="105A5B"/>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6114" name="Freeform 2"/>
          <p:cNvSpPr>
            <a:spLocks/>
          </p:cNvSpPr>
          <p:nvPr/>
        </p:nvSpPr>
        <p:spPr bwMode="hidden">
          <a:xfrm>
            <a:off x="6627813" y="6429375"/>
            <a:ext cx="285750" cy="209550"/>
          </a:xfrm>
          <a:custGeom>
            <a:avLst/>
            <a:gdLst>
              <a:gd name="T0" fmla="*/ 0 w 179"/>
              <a:gd name="T1" fmla="*/ 132 h 132"/>
              <a:gd name="T2" fmla="*/ 29 w 179"/>
              <a:gd name="T3" fmla="*/ 132 h 132"/>
              <a:gd name="T4" fmla="*/ 77 w 179"/>
              <a:gd name="T5" fmla="*/ 108 h 132"/>
              <a:gd name="T6" fmla="*/ 119 w 179"/>
              <a:gd name="T7" fmla="*/ 78 h 132"/>
              <a:gd name="T8" fmla="*/ 155 w 179"/>
              <a:gd name="T9" fmla="*/ 48 h 132"/>
              <a:gd name="T10" fmla="*/ 179 w 179"/>
              <a:gd name="T11" fmla="*/ 12 h 132"/>
              <a:gd name="T12" fmla="*/ 173 w 179"/>
              <a:gd name="T13" fmla="*/ 6 h 132"/>
              <a:gd name="T14" fmla="*/ 167 w 179"/>
              <a:gd name="T15" fmla="*/ 0 h 132"/>
              <a:gd name="T16" fmla="*/ 137 w 179"/>
              <a:gd name="T17" fmla="*/ 42 h 132"/>
              <a:gd name="T18" fmla="*/ 101 w 179"/>
              <a:gd name="T19" fmla="*/ 78 h 132"/>
              <a:gd name="T20" fmla="*/ 53 w 179"/>
              <a:gd name="T21" fmla="*/ 108 h 132"/>
              <a:gd name="T22" fmla="*/ 0 w 179"/>
              <a:gd name="T23" fmla="*/ 132 h 132"/>
              <a:gd name="T24" fmla="*/ 0 w 179"/>
              <a:gd name="T25"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346115" name="Group 3"/>
          <p:cNvGrpSpPr>
            <a:grpSpLocks/>
          </p:cNvGrpSpPr>
          <p:nvPr/>
        </p:nvGrpSpPr>
        <p:grpSpPr bwMode="auto">
          <a:xfrm>
            <a:off x="3175" y="4267200"/>
            <a:ext cx="9140825" cy="2590800"/>
            <a:chOff x="2" y="2688"/>
            <a:chExt cx="5758" cy="1632"/>
          </a:xfrm>
        </p:grpSpPr>
        <p:sp>
          <p:nvSpPr>
            <p:cNvPr id="346116" name="Freeform 4"/>
            <p:cNvSpPr>
              <a:spLocks/>
            </p:cNvSpPr>
            <p:nvPr/>
          </p:nvSpPr>
          <p:spPr bwMode="hidden">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Lst>
              <a:ahLst/>
              <a:cxnLst>
                <a:cxn ang="0">
                  <a:pos x="T0" y="T1"/>
                </a:cxn>
                <a:cxn ang="0">
                  <a:pos x="T2" y="T3"/>
                </a:cxn>
                <a:cxn ang="0">
                  <a:pos x="T4" y="T5"/>
                </a:cxn>
                <a:cxn ang="0">
                  <a:pos x="T6" y="T7"/>
                </a:cxn>
                <a:cxn ang="0">
                  <a:pos x="T8" y="T9"/>
                </a:cxn>
                <a:cxn ang="0">
                  <a:pos x="T10" y="T11"/>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346117" name="Group 5"/>
            <p:cNvGrpSpPr>
              <a:grpSpLocks/>
            </p:cNvGrpSpPr>
            <p:nvPr userDrawn="1"/>
          </p:nvGrpSpPr>
          <p:grpSpPr bwMode="auto">
            <a:xfrm>
              <a:off x="3528" y="3715"/>
              <a:ext cx="792" cy="521"/>
              <a:chOff x="3527" y="3715"/>
              <a:chExt cx="792" cy="521"/>
            </a:xfrm>
          </p:grpSpPr>
          <p:sp>
            <p:nvSpPr>
              <p:cNvPr id="346118"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19"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20"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21"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22"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23" name="Freeform 11"/>
              <p:cNvSpPr>
                <a:spLocks/>
              </p:cNvSpPr>
              <p:nvPr/>
            </p:nvSpPr>
            <p:spPr bwMode="hidden">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24" name="Freeform 12"/>
              <p:cNvSpPr>
                <a:spLocks/>
              </p:cNvSpPr>
              <p:nvPr/>
            </p:nvSpPr>
            <p:spPr bwMode="hidden">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25" name="Freeform 13"/>
              <p:cNvSpPr>
                <a:spLocks/>
              </p:cNvSpPr>
              <p:nvPr/>
            </p:nvSpPr>
            <p:spPr bwMode="hidden">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26" name="Freeform 14"/>
              <p:cNvSpPr>
                <a:spLocks/>
              </p:cNvSpPr>
              <p:nvPr/>
            </p:nvSpPr>
            <p:spPr bwMode="hidden">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27" name="Freeform 15"/>
              <p:cNvSpPr>
                <a:spLocks/>
              </p:cNvSpPr>
              <p:nvPr/>
            </p:nvSpPr>
            <p:spPr bwMode="hidden">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28"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nvGrpSpPr>
            <p:cNvPr id="346129" name="Group 17"/>
            <p:cNvGrpSpPr>
              <a:grpSpLocks/>
            </p:cNvGrpSpPr>
            <p:nvPr userDrawn="1"/>
          </p:nvGrpSpPr>
          <p:grpSpPr bwMode="auto">
            <a:xfrm>
              <a:off x="1776" y="3631"/>
              <a:ext cx="1626" cy="683"/>
              <a:chOff x="1776" y="3631"/>
              <a:chExt cx="1626" cy="683"/>
            </a:xfrm>
          </p:grpSpPr>
          <p:sp>
            <p:nvSpPr>
              <p:cNvPr id="346130"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1"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2"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3"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4"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5"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6"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7"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38" name="Freeform 26"/>
              <p:cNvSpPr>
                <a:spLocks/>
              </p:cNvSpPr>
              <p:nvPr/>
            </p:nvSpPr>
            <p:spPr bwMode="hidden">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39" name="Freeform 27"/>
              <p:cNvSpPr>
                <a:spLocks/>
              </p:cNvSpPr>
              <p:nvPr/>
            </p:nvSpPr>
            <p:spPr bwMode="hidden">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0" name="Freeform 28"/>
              <p:cNvSpPr>
                <a:spLocks/>
              </p:cNvSpPr>
              <p:nvPr/>
            </p:nvSpPr>
            <p:spPr bwMode="hidden">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1" name="Freeform 29"/>
              <p:cNvSpPr>
                <a:spLocks/>
              </p:cNvSpPr>
              <p:nvPr/>
            </p:nvSpPr>
            <p:spPr bwMode="hidden">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2" name="Freeform 30"/>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3" name="Freeform 31"/>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4" name="Freeform 32"/>
              <p:cNvSpPr>
                <a:spLocks/>
              </p:cNvSpPr>
              <p:nvPr/>
            </p:nvSpPr>
            <p:spPr bwMode="hidden">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5" name="Freeform 33"/>
              <p:cNvSpPr>
                <a:spLocks/>
              </p:cNvSpPr>
              <p:nvPr/>
            </p:nvSpPr>
            <p:spPr bwMode="hidden">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6" name="Freeform 34"/>
              <p:cNvSpPr>
                <a:spLocks/>
              </p:cNvSpPr>
              <p:nvPr/>
            </p:nvSpPr>
            <p:spPr bwMode="hidden">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47" name="Freeform 35"/>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nvGrpSpPr>
            <p:cNvPr id="346148" name="Group 36"/>
            <p:cNvGrpSpPr>
              <a:grpSpLocks/>
            </p:cNvGrpSpPr>
            <p:nvPr userDrawn="1"/>
          </p:nvGrpSpPr>
          <p:grpSpPr bwMode="auto">
            <a:xfrm>
              <a:off x="4128" y="3360"/>
              <a:ext cx="1351" cy="821"/>
              <a:chOff x="4128" y="3360"/>
              <a:chExt cx="1351" cy="821"/>
            </a:xfrm>
          </p:grpSpPr>
          <p:sp>
            <p:nvSpPr>
              <p:cNvPr id="346149" name="Freeform 37"/>
              <p:cNvSpPr>
                <a:spLocks noEditPoints="1"/>
              </p:cNvSpPr>
              <p:nvPr/>
            </p:nvSpPr>
            <p:spPr bwMode="hidden">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0" name="Freeform 38"/>
              <p:cNvSpPr>
                <a:spLocks/>
              </p:cNvSpPr>
              <p:nvPr/>
            </p:nvSpPr>
            <p:spPr bwMode="hidden">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1" name="Freeform 39"/>
              <p:cNvSpPr>
                <a:spLocks/>
              </p:cNvSpPr>
              <p:nvPr/>
            </p:nvSpPr>
            <p:spPr bwMode="hidden">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2" name="Freeform 40"/>
              <p:cNvSpPr>
                <a:spLocks/>
              </p:cNvSpPr>
              <p:nvPr/>
            </p:nvSpPr>
            <p:spPr bwMode="hidden">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3" name="Freeform 41"/>
              <p:cNvSpPr>
                <a:spLocks/>
              </p:cNvSpPr>
              <p:nvPr/>
            </p:nvSpPr>
            <p:spPr bwMode="hidden">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4" name="Freeform 42"/>
              <p:cNvSpPr>
                <a:spLocks/>
              </p:cNvSpPr>
              <p:nvPr/>
            </p:nvSpPr>
            <p:spPr bwMode="hidden">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5" name="Freeform 43"/>
              <p:cNvSpPr>
                <a:spLocks/>
              </p:cNvSpPr>
              <p:nvPr/>
            </p:nvSpPr>
            <p:spPr bwMode="hidden">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6" name="Freeform 44"/>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7" name="Freeform 45"/>
              <p:cNvSpPr>
                <a:spLocks/>
              </p:cNvSpPr>
              <p:nvPr/>
            </p:nvSpPr>
            <p:spPr bwMode="hidden">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8" name="Freeform 46"/>
              <p:cNvSpPr>
                <a:spLocks/>
              </p:cNvSpPr>
              <p:nvPr/>
            </p:nvSpPr>
            <p:spPr bwMode="hidden">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59" name="Freeform 47"/>
              <p:cNvSpPr>
                <a:spLocks/>
              </p:cNvSpPr>
              <p:nvPr/>
            </p:nvSpPr>
            <p:spPr bwMode="hidden">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60"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61"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62"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63"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64"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65"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nvGrpSpPr>
            <p:cNvPr id="346166" name="Group 54"/>
            <p:cNvGrpSpPr>
              <a:grpSpLocks/>
            </p:cNvGrpSpPr>
            <p:nvPr userDrawn="1"/>
          </p:nvGrpSpPr>
          <p:grpSpPr bwMode="auto">
            <a:xfrm>
              <a:off x="5280" y="3024"/>
              <a:ext cx="425" cy="258"/>
              <a:chOff x="5280" y="3024"/>
              <a:chExt cx="425" cy="258"/>
            </a:xfrm>
          </p:grpSpPr>
          <p:sp>
            <p:nvSpPr>
              <p:cNvPr id="346167" name="Freeform 55"/>
              <p:cNvSpPr>
                <a:spLocks/>
              </p:cNvSpPr>
              <p:nvPr/>
            </p:nvSpPr>
            <p:spPr bwMode="hidden">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68" name="Freeform 56"/>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69" name="Freeform 57"/>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70" name="Freeform 58"/>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71" name="Freeform 59"/>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72" name="Freeform 60"/>
              <p:cNvSpPr>
                <a:spLocks/>
              </p:cNvSpPr>
              <p:nvPr/>
            </p:nvSpPr>
            <p:spPr bwMode="hidden">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346173" name="Freeform 61"/>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346174" name="Group 62"/>
              <p:cNvGrpSpPr>
                <a:grpSpLocks/>
              </p:cNvGrpSpPr>
              <p:nvPr/>
            </p:nvGrpSpPr>
            <p:grpSpPr bwMode="auto">
              <a:xfrm>
                <a:off x="5381" y="3085"/>
                <a:ext cx="227" cy="132"/>
                <a:chOff x="5381" y="3085"/>
                <a:chExt cx="227" cy="132"/>
              </a:xfrm>
            </p:grpSpPr>
            <p:sp>
              <p:nvSpPr>
                <p:cNvPr id="346175"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76"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77"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6178"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grpSp>
      <p:sp>
        <p:nvSpPr>
          <p:cNvPr id="346179" name="Rectangle 67"/>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346180" name="Rectangle 68"/>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46181" name="Rectangle 69"/>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b="0">
                <a:effectLst>
                  <a:outerShdw blurRad="38100" dist="38100" dir="2700000" algn="tl">
                    <a:srgbClr val="000000"/>
                  </a:outerShdw>
                </a:effectLst>
                <a:latin typeface="+mn-lt"/>
              </a:defRPr>
            </a:lvl1pPr>
          </a:lstStyle>
          <a:p>
            <a:endParaRPr lang="ru-RU"/>
          </a:p>
        </p:txBody>
      </p:sp>
      <p:sp>
        <p:nvSpPr>
          <p:cNvPr id="346182" name="Rectangle 7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b="0">
                <a:effectLst>
                  <a:outerShdw blurRad="38100" dist="38100" dir="2700000" algn="tl">
                    <a:srgbClr val="000000"/>
                  </a:outerShdw>
                </a:effectLst>
                <a:latin typeface="+mn-lt"/>
              </a:defRPr>
            </a:lvl1pPr>
          </a:lstStyle>
          <a:p>
            <a:endParaRPr lang="ru-RU"/>
          </a:p>
        </p:txBody>
      </p:sp>
      <p:sp>
        <p:nvSpPr>
          <p:cNvPr id="346183" name="Rectangle 71"/>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0">
                <a:effectLst>
                  <a:outerShdw blurRad="38100" dist="38100" dir="2700000" algn="tl">
                    <a:srgbClr val="000000"/>
                  </a:outerShdw>
                </a:effectLst>
                <a:latin typeface="+mn-lt"/>
              </a:defRPr>
            </a:lvl1pPr>
          </a:lstStyle>
          <a:p>
            <a:fld id="{C53C9E45-72A0-4A8F-B808-E7E9234BA9CD}"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713"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fade/>
  </p:transition>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61123"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61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effectLst>
                  <a:outerShdw blurRad="38100" dist="38100" dir="2700000" algn="tl">
                    <a:srgbClr val="000000"/>
                  </a:outerShdw>
                </a:effectLst>
                <a:latin typeface="Arial" charset="0"/>
              </a:defRPr>
            </a:lvl1pPr>
          </a:lstStyle>
          <a:p>
            <a:pPr>
              <a:defRPr/>
            </a:pPr>
            <a:endParaRPr lang="ru-RU"/>
          </a:p>
        </p:txBody>
      </p:sp>
      <p:sp>
        <p:nvSpPr>
          <p:cNvPr id="261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effectLst>
                  <a:outerShdw blurRad="38100" dist="38100" dir="2700000" algn="tl">
                    <a:srgbClr val="000000"/>
                  </a:outerShdw>
                </a:effectLst>
                <a:latin typeface="Arial" charset="0"/>
              </a:defRPr>
            </a:lvl1pPr>
          </a:lstStyle>
          <a:p>
            <a:pPr>
              <a:defRPr/>
            </a:pPr>
            <a:endParaRPr lang="ru-RU"/>
          </a:p>
        </p:txBody>
      </p:sp>
      <p:sp>
        <p:nvSpPr>
          <p:cNvPr id="261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effectLst>
                  <a:outerShdw blurRad="38100" dist="38100" dir="2700000" algn="tl">
                    <a:srgbClr val="000000"/>
                  </a:outerShdw>
                </a:effectLst>
                <a:latin typeface="Arial" charset="0"/>
              </a:defRPr>
            </a:lvl1pPr>
          </a:lstStyle>
          <a:p>
            <a:pPr>
              <a:defRPr/>
            </a:pPr>
            <a:fld id="{523DDCBB-503E-4A1B-B4AD-814C4E72D452}"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261122"/>
                                        </p:tgtEl>
                                        <p:attrNameLst>
                                          <p:attrName>style.visibility</p:attrName>
                                        </p:attrNameLst>
                                      </p:cBhvr>
                                      <p:to>
                                        <p:strVal val="visible"/>
                                      </p:to>
                                    </p:set>
                                    <p:anim calcmode="lin" valueType="num">
                                      <p:cBhvr additive="base">
                                        <p:cTn id="7" dur="800" fill="hold">
                                          <p:stCondLst>
                                            <p:cond delay="0"/>
                                          </p:stCondLst>
                                        </p:cTn>
                                        <p:tgtEl>
                                          <p:spTgt spid="261122"/>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26112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261123">
                                            <p:txEl>
                                              <p:pRg st="0" end="0"/>
                                            </p:txEl>
                                          </p:spTgt>
                                        </p:tgtEl>
                                        <p:attrNameLst>
                                          <p:attrName>style.visibility</p:attrName>
                                        </p:attrNameLst>
                                      </p:cBhvr>
                                      <p:to>
                                        <p:strVal val="visible"/>
                                      </p:to>
                                    </p:set>
                                    <p:animEffect transition="in" filter="fade">
                                      <p:cBhvr>
                                        <p:cTn id="13" dur="1000"/>
                                        <p:tgtEl>
                                          <p:spTgt spid="261123">
                                            <p:txEl>
                                              <p:pRg st="0" end="0"/>
                                            </p:txEl>
                                          </p:spTgt>
                                        </p:tgtEl>
                                      </p:cBhvr>
                                    </p:animEffect>
                                    <p:anim calcmode="lin" valueType="num">
                                      <p:cBhvr>
                                        <p:cTn id="14" dur="1000" fill="hold"/>
                                        <p:tgtEl>
                                          <p:spTgt spid="261123">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261123">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261123">
                                            <p:txEl>
                                              <p:pRg st="1" end="1"/>
                                            </p:txEl>
                                          </p:spTgt>
                                        </p:tgtEl>
                                        <p:attrNameLst>
                                          <p:attrName>style.visibility</p:attrName>
                                        </p:attrNameLst>
                                      </p:cBhvr>
                                      <p:to>
                                        <p:strVal val="visible"/>
                                      </p:to>
                                    </p:set>
                                    <p:animEffect transition="in" filter="fade">
                                      <p:cBhvr>
                                        <p:cTn id="18" dur="1000"/>
                                        <p:tgtEl>
                                          <p:spTgt spid="261123">
                                            <p:txEl>
                                              <p:pRg st="1" end="1"/>
                                            </p:txEl>
                                          </p:spTgt>
                                        </p:tgtEl>
                                      </p:cBhvr>
                                    </p:animEffect>
                                    <p:anim calcmode="lin" valueType="num">
                                      <p:cBhvr>
                                        <p:cTn id="19" dur="1000" fill="hold"/>
                                        <p:tgtEl>
                                          <p:spTgt spid="261123">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261123">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261123">
                                            <p:txEl>
                                              <p:pRg st="2" end="2"/>
                                            </p:txEl>
                                          </p:spTgt>
                                        </p:tgtEl>
                                        <p:attrNameLst>
                                          <p:attrName>style.visibility</p:attrName>
                                        </p:attrNameLst>
                                      </p:cBhvr>
                                      <p:to>
                                        <p:strVal val="visible"/>
                                      </p:to>
                                    </p:set>
                                    <p:animEffect transition="in" filter="fade">
                                      <p:cBhvr>
                                        <p:cTn id="23" dur="1000"/>
                                        <p:tgtEl>
                                          <p:spTgt spid="261123">
                                            <p:txEl>
                                              <p:pRg st="2" end="2"/>
                                            </p:txEl>
                                          </p:spTgt>
                                        </p:tgtEl>
                                      </p:cBhvr>
                                    </p:animEffect>
                                    <p:anim calcmode="lin" valueType="num">
                                      <p:cBhvr>
                                        <p:cTn id="24" dur="1000" fill="hold"/>
                                        <p:tgtEl>
                                          <p:spTgt spid="261123">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261123">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261123">
                                            <p:txEl>
                                              <p:pRg st="3" end="3"/>
                                            </p:txEl>
                                          </p:spTgt>
                                        </p:tgtEl>
                                        <p:attrNameLst>
                                          <p:attrName>style.visibility</p:attrName>
                                        </p:attrNameLst>
                                      </p:cBhvr>
                                      <p:to>
                                        <p:strVal val="visible"/>
                                      </p:to>
                                    </p:set>
                                    <p:animEffect transition="in" filter="fade">
                                      <p:cBhvr>
                                        <p:cTn id="28" dur="1000"/>
                                        <p:tgtEl>
                                          <p:spTgt spid="261123">
                                            <p:txEl>
                                              <p:pRg st="3" end="3"/>
                                            </p:txEl>
                                          </p:spTgt>
                                        </p:tgtEl>
                                      </p:cBhvr>
                                    </p:animEffect>
                                    <p:anim calcmode="lin" valueType="num">
                                      <p:cBhvr>
                                        <p:cTn id="29" dur="1000" fill="hold"/>
                                        <p:tgtEl>
                                          <p:spTgt spid="261123">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261123">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261123">
                                            <p:txEl>
                                              <p:pRg st="4" end="4"/>
                                            </p:txEl>
                                          </p:spTgt>
                                        </p:tgtEl>
                                        <p:attrNameLst>
                                          <p:attrName>style.visibility</p:attrName>
                                        </p:attrNameLst>
                                      </p:cBhvr>
                                      <p:to>
                                        <p:strVal val="visible"/>
                                      </p:to>
                                    </p:set>
                                    <p:animEffect transition="in" filter="fade">
                                      <p:cBhvr>
                                        <p:cTn id="33" dur="1000"/>
                                        <p:tgtEl>
                                          <p:spTgt spid="261123">
                                            <p:txEl>
                                              <p:pRg st="4" end="4"/>
                                            </p:txEl>
                                          </p:spTgt>
                                        </p:tgtEl>
                                      </p:cBhvr>
                                    </p:animEffect>
                                    <p:anim calcmode="lin" valueType="num">
                                      <p:cBhvr>
                                        <p:cTn id="34" dur="1000" fill="hold"/>
                                        <p:tgtEl>
                                          <p:spTgt spid="261123">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2611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2" grpId="0"/>
      <p:bldP spid="261123"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261123"/>
                        </p:tgtEl>
                        <p:attrNameLst>
                          <p:attrName>style.visibility</p:attrName>
                        </p:attrNameLst>
                      </p:cBhvr>
                      <p:to>
                        <p:strVal val="visible"/>
                      </p:to>
                    </p:set>
                    <p:animEffect transition="in" filter="fade">
                      <p:cBhvr>
                        <p:cTn dur="1000"/>
                        <p:tgtEl>
                          <p:spTgt spid="261123"/>
                        </p:tgtEl>
                      </p:cBhvr>
                    </p:animEffect>
                    <p:anim calcmode="lin" valueType="num">
                      <p:cBhvr>
                        <p:cTn dur="1000" fill="hold"/>
                        <p:tgtEl>
                          <p:spTgt spid="261123"/>
                        </p:tgtEl>
                        <p:attrNameLst>
                          <p:attrName>ppt_x</p:attrName>
                        </p:attrNameLst>
                      </p:cBhvr>
                      <p:tavLst>
                        <p:tav tm="0">
                          <p:val>
                            <p:strVal val="#ppt_x-.1"/>
                          </p:val>
                        </p:tav>
                        <p:tav tm="100000">
                          <p:val>
                            <p:strVal val="#ppt_x"/>
                          </p:val>
                        </p:tav>
                      </p:tavLst>
                    </p:anim>
                    <p:anim calcmode="lin" valueType="num">
                      <p:cBhvr>
                        <p:cTn dur="1000" fill="hold"/>
                        <p:tgtEl>
                          <p:spTgt spid="261123"/>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261123"/>
                        </p:tgtEl>
                        <p:attrNameLst>
                          <p:attrName>style.visibility</p:attrName>
                        </p:attrNameLst>
                      </p:cBhvr>
                      <p:to>
                        <p:strVal val="visible"/>
                      </p:to>
                    </p:set>
                    <p:animEffect transition="in" filter="fade">
                      <p:cBhvr>
                        <p:cTn dur="1000"/>
                        <p:tgtEl>
                          <p:spTgt spid="261123"/>
                        </p:tgtEl>
                      </p:cBhvr>
                    </p:animEffect>
                    <p:anim calcmode="lin" valueType="num">
                      <p:cBhvr>
                        <p:cTn dur="1000" fill="hold"/>
                        <p:tgtEl>
                          <p:spTgt spid="261123"/>
                        </p:tgtEl>
                        <p:attrNameLst>
                          <p:attrName>ppt_x</p:attrName>
                        </p:attrNameLst>
                      </p:cBhvr>
                      <p:tavLst>
                        <p:tav tm="0">
                          <p:val>
                            <p:strVal val="#ppt_x-.1"/>
                          </p:val>
                        </p:tav>
                        <p:tav tm="100000">
                          <p:val>
                            <p:strVal val="#ppt_x"/>
                          </p:val>
                        </p:tav>
                      </p:tavLst>
                    </p:anim>
                    <p:anim calcmode="lin" valueType="num">
                      <p:cBhvr>
                        <p:cTn dur="1000" fill="hold"/>
                        <p:tgtEl>
                          <p:spTgt spid="261123"/>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261123"/>
                        </p:tgtEl>
                        <p:attrNameLst>
                          <p:attrName>style.visibility</p:attrName>
                        </p:attrNameLst>
                      </p:cBhvr>
                      <p:to>
                        <p:strVal val="visible"/>
                      </p:to>
                    </p:set>
                    <p:animEffect transition="in" filter="fade">
                      <p:cBhvr>
                        <p:cTn dur="1000"/>
                        <p:tgtEl>
                          <p:spTgt spid="261123"/>
                        </p:tgtEl>
                      </p:cBhvr>
                    </p:animEffect>
                    <p:anim calcmode="lin" valueType="num">
                      <p:cBhvr>
                        <p:cTn dur="1000" fill="hold"/>
                        <p:tgtEl>
                          <p:spTgt spid="261123"/>
                        </p:tgtEl>
                        <p:attrNameLst>
                          <p:attrName>ppt_x</p:attrName>
                        </p:attrNameLst>
                      </p:cBhvr>
                      <p:tavLst>
                        <p:tav tm="0">
                          <p:val>
                            <p:strVal val="#ppt_x-.1"/>
                          </p:val>
                        </p:tav>
                        <p:tav tm="100000">
                          <p:val>
                            <p:strVal val="#ppt_x"/>
                          </p:val>
                        </p:tav>
                      </p:tavLst>
                    </p:anim>
                    <p:anim calcmode="lin" valueType="num">
                      <p:cBhvr>
                        <p:cTn dur="1000" fill="hold"/>
                        <p:tgtEl>
                          <p:spTgt spid="261123"/>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261123"/>
                        </p:tgtEl>
                        <p:attrNameLst>
                          <p:attrName>style.visibility</p:attrName>
                        </p:attrNameLst>
                      </p:cBhvr>
                      <p:to>
                        <p:strVal val="visible"/>
                      </p:to>
                    </p:set>
                    <p:animEffect transition="in" filter="fade">
                      <p:cBhvr>
                        <p:cTn dur="1000"/>
                        <p:tgtEl>
                          <p:spTgt spid="261123"/>
                        </p:tgtEl>
                      </p:cBhvr>
                    </p:animEffect>
                    <p:anim calcmode="lin" valueType="num">
                      <p:cBhvr>
                        <p:cTn dur="1000" fill="hold"/>
                        <p:tgtEl>
                          <p:spTgt spid="261123"/>
                        </p:tgtEl>
                        <p:attrNameLst>
                          <p:attrName>ppt_x</p:attrName>
                        </p:attrNameLst>
                      </p:cBhvr>
                      <p:tavLst>
                        <p:tav tm="0">
                          <p:val>
                            <p:strVal val="#ppt_x-.1"/>
                          </p:val>
                        </p:tav>
                        <p:tav tm="100000">
                          <p:val>
                            <p:strVal val="#ppt_x"/>
                          </p:val>
                        </p:tav>
                      </p:tavLst>
                    </p:anim>
                    <p:anim calcmode="lin" valueType="num">
                      <p:cBhvr>
                        <p:cTn dur="1000" fill="hold"/>
                        <p:tgtEl>
                          <p:spTgt spid="261123"/>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261123"/>
                        </p:tgtEl>
                        <p:attrNameLst>
                          <p:attrName>style.visibility</p:attrName>
                        </p:attrNameLst>
                      </p:cBhvr>
                      <p:to>
                        <p:strVal val="visible"/>
                      </p:to>
                    </p:set>
                    <p:animEffect transition="in" filter="fade">
                      <p:cBhvr>
                        <p:cTn dur="1000"/>
                        <p:tgtEl>
                          <p:spTgt spid="261123"/>
                        </p:tgtEl>
                      </p:cBhvr>
                    </p:animEffect>
                    <p:anim calcmode="lin" valueType="num">
                      <p:cBhvr>
                        <p:cTn dur="1000" fill="hold"/>
                        <p:tgtEl>
                          <p:spTgt spid="261123"/>
                        </p:tgtEl>
                        <p:attrNameLst>
                          <p:attrName>ppt_x</p:attrName>
                        </p:attrNameLst>
                      </p:cBhvr>
                      <p:tavLst>
                        <p:tav tm="0">
                          <p:val>
                            <p:strVal val="#ppt_x-.1"/>
                          </p:val>
                        </p:tav>
                        <p:tav tm="100000">
                          <p:val>
                            <p:strVal val="#ppt_x"/>
                          </p:val>
                        </p:tav>
                      </p:tavLst>
                    </p:anim>
                    <p:anim calcmode="lin" valueType="num">
                      <p:cBhvr>
                        <p:cTn dur="1000" fill="hold"/>
                        <p:tgtEl>
                          <p:spTgt spid="261123"/>
                        </p:tgtEl>
                        <p:attrNameLst>
                          <p:attrName>ppt_y</p:attrName>
                        </p:attrNameLst>
                      </p:cBhvr>
                      <p:tavLst>
                        <p:tav tm="0">
                          <p:val>
                            <p:strVal val="#ppt_y"/>
                          </p:val>
                        </p:tav>
                        <p:tav tm="100000">
                          <p:val>
                            <p:strVal val="#ppt_y"/>
                          </p:val>
                        </p:tav>
                      </p:tavLst>
                    </p:anim>
                  </p:childTnLst>
                </p:cTn>
              </p:par>
            </p:tnLst>
          </p:tmpl>
        </p:tmplLst>
      </p:bldP>
    </p:bldLst>
  </p:timing>
  <p:txStyles>
    <p:titleStyle>
      <a:lvl1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1" fontAlgn="base" hangingPunct="1">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4716463" y="5345113"/>
            <a:ext cx="4427537" cy="1512887"/>
            <a:chOff x="2971" y="3367"/>
            <a:chExt cx="2789" cy="953"/>
          </a:xfrm>
        </p:grpSpPr>
        <p:sp>
          <p:nvSpPr>
            <p:cNvPr id="27955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ru-RU"/>
            </a:p>
          </p:txBody>
        </p:sp>
        <p:sp>
          <p:nvSpPr>
            <p:cNvPr id="27955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5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5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5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sp>
          <p:nvSpPr>
            <p:cNvPr id="27956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ru-RU"/>
            </a:p>
          </p:txBody>
        </p:sp>
      </p:grpSp>
      <p:sp>
        <p:nvSpPr>
          <p:cNvPr id="279570"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279571"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ru-RU"/>
          </a:p>
        </p:txBody>
      </p:sp>
      <p:sp>
        <p:nvSpPr>
          <p:cNvPr id="279572"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ru-RU"/>
          </a:p>
        </p:txBody>
      </p:sp>
      <p:sp>
        <p:nvSpPr>
          <p:cNvPr id="279573"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92979930-729D-429A-BA36-50797BEF8BB7}" type="slidenum">
              <a:rPr lang="ru-RU"/>
              <a:pPr>
                <a:defRPr/>
              </a:pPr>
              <a:t>‹#›</a:t>
            </a:fld>
            <a:endParaRPr lang="ru-RU"/>
          </a:p>
        </p:txBody>
      </p:sp>
      <p:sp>
        <p:nvSpPr>
          <p:cNvPr id="279574"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0" r:id="rId12"/>
  </p:sldLayoutIdLst>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279570"/>
                                        </p:tgtEl>
                                        <p:attrNameLst>
                                          <p:attrName>style.visibility</p:attrName>
                                        </p:attrNameLst>
                                      </p:cBhvr>
                                      <p:to>
                                        <p:strVal val="visible"/>
                                      </p:to>
                                    </p:set>
                                    <p:anim calcmode="lin" valueType="num">
                                      <p:cBhvr additive="base">
                                        <p:cTn id="7" dur="800" fill="hold">
                                          <p:stCondLst>
                                            <p:cond delay="0"/>
                                          </p:stCondLst>
                                        </p:cTn>
                                        <p:tgtEl>
                                          <p:spTgt spid="279570"/>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27957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279574">
                                            <p:txEl>
                                              <p:pRg st="0" end="0"/>
                                            </p:txEl>
                                          </p:spTgt>
                                        </p:tgtEl>
                                        <p:attrNameLst>
                                          <p:attrName>style.visibility</p:attrName>
                                        </p:attrNameLst>
                                      </p:cBhvr>
                                      <p:to>
                                        <p:strVal val="visible"/>
                                      </p:to>
                                    </p:set>
                                    <p:animEffect transition="in" filter="fade">
                                      <p:cBhvr>
                                        <p:cTn id="13" dur="1000"/>
                                        <p:tgtEl>
                                          <p:spTgt spid="279574">
                                            <p:txEl>
                                              <p:pRg st="0" end="0"/>
                                            </p:txEl>
                                          </p:spTgt>
                                        </p:tgtEl>
                                      </p:cBhvr>
                                    </p:animEffect>
                                    <p:anim calcmode="lin" valueType="num">
                                      <p:cBhvr>
                                        <p:cTn id="14" dur="1000" fill="hold"/>
                                        <p:tgtEl>
                                          <p:spTgt spid="279574">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279574">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279574">
                                            <p:txEl>
                                              <p:pRg st="1" end="1"/>
                                            </p:txEl>
                                          </p:spTgt>
                                        </p:tgtEl>
                                        <p:attrNameLst>
                                          <p:attrName>style.visibility</p:attrName>
                                        </p:attrNameLst>
                                      </p:cBhvr>
                                      <p:to>
                                        <p:strVal val="visible"/>
                                      </p:to>
                                    </p:set>
                                    <p:animEffect transition="in" filter="fade">
                                      <p:cBhvr>
                                        <p:cTn id="18" dur="1000"/>
                                        <p:tgtEl>
                                          <p:spTgt spid="279574">
                                            <p:txEl>
                                              <p:pRg st="1" end="1"/>
                                            </p:txEl>
                                          </p:spTgt>
                                        </p:tgtEl>
                                      </p:cBhvr>
                                    </p:animEffect>
                                    <p:anim calcmode="lin" valueType="num">
                                      <p:cBhvr>
                                        <p:cTn id="19" dur="1000" fill="hold"/>
                                        <p:tgtEl>
                                          <p:spTgt spid="279574">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279574">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279574">
                                            <p:txEl>
                                              <p:pRg st="2" end="2"/>
                                            </p:txEl>
                                          </p:spTgt>
                                        </p:tgtEl>
                                        <p:attrNameLst>
                                          <p:attrName>style.visibility</p:attrName>
                                        </p:attrNameLst>
                                      </p:cBhvr>
                                      <p:to>
                                        <p:strVal val="visible"/>
                                      </p:to>
                                    </p:set>
                                    <p:animEffect transition="in" filter="fade">
                                      <p:cBhvr>
                                        <p:cTn id="23" dur="1000"/>
                                        <p:tgtEl>
                                          <p:spTgt spid="279574">
                                            <p:txEl>
                                              <p:pRg st="2" end="2"/>
                                            </p:txEl>
                                          </p:spTgt>
                                        </p:tgtEl>
                                      </p:cBhvr>
                                    </p:animEffect>
                                    <p:anim calcmode="lin" valueType="num">
                                      <p:cBhvr>
                                        <p:cTn id="24" dur="1000" fill="hold"/>
                                        <p:tgtEl>
                                          <p:spTgt spid="279574">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279574">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279574">
                                            <p:txEl>
                                              <p:pRg st="3" end="3"/>
                                            </p:txEl>
                                          </p:spTgt>
                                        </p:tgtEl>
                                        <p:attrNameLst>
                                          <p:attrName>style.visibility</p:attrName>
                                        </p:attrNameLst>
                                      </p:cBhvr>
                                      <p:to>
                                        <p:strVal val="visible"/>
                                      </p:to>
                                    </p:set>
                                    <p:animEffect transition="in" filter="fade">
                                      <p:cBhvr>
                                        <p:cTn id="28" dur="1000"/>
                                        <p:tgtEl>
                                          <p:spTgt spid="279574">
                                            <p:txEl>
                                              <p:pRg st="3" end="3"/>
                                            </p:txEl>
                                          </p:spTgt>
                                        </p:tgtEl>
                                      </p:cBhvr>
                                    </p:animEffect>
                                    <p:anim calcmode="lin" valueType="num">
                                      <p:cBhvr>
                                        <p:cTn id="29" dur="1000" fill="hold"/>
                                        <p:tgtEl>
                                          <p:spTgt spid="279574">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279574">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279574">
                                            <p:txEl>
                                              <p:pRg st="4" end="4"/>
                                            </p:txEl>
                                          </p:spTgt>
                                        </p:tgtEl>
                                        <p:attrNameLst>
                                          <p:attrName>style.visibility</p:attrName>
                                        </p:attrNameLst>
                                      </p:cBhvr>
                                      <p:to>
                                        <p:strVal val="visible"/>
                                      </p:to>
                                    </p:set>
                                    <p:animEffect transition="in" filter="fade">
                                      <p:cBhvr>
                                        <p:cTn id="33" dur="1000"/>
                                        <p:tgtEl>
                                          <p:spTgt spid="279574">
                                            <p:txEl>
                                              <p:pRg st="4" end="4"/>
                                            </p:txEl>
                                          </p:spTgt>
                                        </p:tgtEl>
                                      </p:cBhvr>
                                    </p:animEffect>
                                    <p:anim calcmode="lin" valueType="num">
                                      <p:cBhvr>
                                        <p:cTn id="34" dur="1000" fill="hold"/>
                                        <p:tgtEl>
                                          <p:spTgt spid="279574">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27957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70" grpId="0"/>
      <p:bldP spid="279574"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279574"/>
                        </p:tgtEl>
                        <p:attrNameLst>
                          <p:attrName>style.visibility</p:attrName>
                        </p:attrNameLst>
                      </p:cBhvr>
                      <p:to>
                        <p:strVal val="visible"/>
                      </p:to>
                    </p:set>
                    <p:animEffect transition="in" filter="fade">
                      <p:cBhvr>
                        <p:cTn dur="1000"/>
                        <p:tgtEl>
                          <p:spTgt spid="279574"/>
                        </p:tgtEl>
                      </p:cBhvr>
                    </p:animEffect>
                    <p:anim calcmode="lin" valueType="num">
                      <p:cBhvr>
                        <p:cTn dur="1000" fill="hold"/>
                        <p:tgtEl>
                          <p:spTgt spid="279574"/>
                        </p:tgtEl>
                        <p:attrNameLst>
                          <p:attrName>ppt_x</p:attrName>
                        </p:attrNameLst>
                      </p:cBhvr>
                      <p:tavLst>
                        <p:tav tm="0">
                          <p:val>
                            <p:strVal val="#ppt_x-.1"/>
                          </p:val>
                        </p:tav>
                        <p:tav tm="100000">
                          <p:val>
                            <p:strVal val="#ppt_x"/>
                          </p:val>
                        </p:tav>
                      </p:tavLst>
                    </p:anim>
                    <p:anim calcmode="lin" valueType="num">
                      <p:cBhvr>
                        <p:cTn dur="1000" fill="hold"/>
                        <p:tgtEl>
                          <p:spTgt spid="279574"/>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279574"/>
                        </p:tgtEl>
                        <p:attrNameLst>
                          <p:attrName>style.visibility</p:attrName>
                        </p:attrNameLst>
                      </p:cBhvr>
                      <p:to>
                        <p:strVal val="visible"/>
                      </p:to>
                    </p:set>
                    <p:animEffect transition="in" filter="fade">
                      <p:cBhvr>
                        <p:cTn dur="1000"/>
                        <p:tgtEl>
                          <p:spTgt spid="279574"/>
                        </p:tgtEl>
                      </p:cBhvr>
                    </p:animEffect>
                    <p:anim calcmode="lin" valueType="num">
                      <p:cBhvr>
                        <p:cTn dur="1000" fill="hold"/>
                        <p:tgtEl>
                          <p:spTgt spid="279574"/>
                        </p:tgtEl>
                        <p:attrNameLst>
                          <p:attrName>ppt_x</p:attrName>
                        </p:attrNameLst>
                      </p:cBhvr>
                      <p:tavLst>
                        <p:tav tm="0">
                          <p:val>
                            <p:strVal val="#ppt_x-.1"/>
                          </p:val>
                        </p:tav>
                        <p:tav tm="100000">
                          <p:val>
                            <p:strVal val="#ppt_x"/>
                          </p:val>
                        </p:tav>
                      </p:tavLst>
                    </p:anim>
                    <p:anim calcmode="lin" valueType="num">
                      <p:cBhvr>
                        <p:cTn dur="1000" fill="hold"/>
                        <p:tgtEl>
                          <p:spTgt spid="279574"/>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279574"/>
                        </p:tgtEl>
                        <p:attrNameLst>
                          <p:attrName>style.visibility</p:attrName>
                        </p:attrNameLst>
                      </p:cBhvr>
                      <p:to>
                        <p:strVal val="visible"/>
                      </p:to>
                    </p:set>
                    <p:animEffect transition="in" filter="fade">
                      <p:cBhvr>
                        <p:cTn dur="1000"/>
                        <p:tgtEl>
                          <p:spTgt spid="279574"/>
                        </p:tgtEl>
                      </p:cBhvr>
                    </p:animEffect>
                    <p:anim calcmode="lin" valueType="num">
                      <p:cBhvr>
                        <p:cTn dur="1000" fill="hold"/>
                        <p:tgtEl>
                          <p:spTgt spid="279574"/>
                        </p:tgtEl>
                        <p:attrNameLst>
                          <p:attrName>ppt_x</p:attrName>
                        </p:attrNameLst>
                      </p:cBhvr>
                      <p:tavLst>
                        <p:tav tm="0">
                          <p:val>
                            <p:strVal val="#ppt_x-.1"/>
                          </p:val>
                        </p:tav>
                        <p:tav tm="100000">
                          <p:val>
                            <p:strVal val="#ppt_x"/>
                          </p:val>
                        </p:tav>
                      </p:tavLst>
                    </p:anim>
                    <p:anim calcmode="lin" valueType="num">
                      <p:cBhvr>
                        <p:cTn dur="1000" fill="hold"/>
                        <p:tgtEl>
                          <p:spTgt spid="279574"/>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279574"/>
                        </p:tgtEl>
                        <p:attrNameLst>
                          <p:attrName>style.visibility</p:attrName>
                        </p:attrNameLst>
                      </p:cBhvr>
                      <p:to>
                        <p:strVal val="visible"/>
                      </p:to>
                    </p:set>
                    <p:animEffect transition="in" filter="fade">
                      <p:cBhvr>
                        <p:cTn dur="1000"/>
                        <p:tgtEl>
                          <p:spTgt spid="279574"/>
                        </p:tgtEl>
                      </p:cBhvr>
                    </p:animEffect>
                    <p:anim calcmode="lin" valueType="num">
                      <p:cBhvr>
                        <p:cTn dur="1000" fill="hold"/>
                        <p:tgtEl>
                          <p:spTgt spid="279574"/>
                        </p:tgtEl>
                        <p:attrNameLst>
                          <p:attrName>ppt_x</p:attrName>
                        </p:attrNameLst>
                      </p:cBhvr>
                      <p:tavLst>
                        <p:tav tm="0">
                          <p:val>
                            <p:strVal val="#ppt_x-.1"/>
                          </p:val>
                        </p:tav>
                        <p:tav tm="100000">
                          <p:val>
                            <p:strVal val="#ppt_x"/>
                          </p:val>
                        </p:tav>
                      </p:tavLst>
                    </p:anim>
                    <p:anim calcmode="lin" valueType="num">
                      <p:cBhvr>
                        <p:cTn dur="1000" fill="hold"/>
                        <p:tgtEl>
                          <p:spTgt spid="279574"/>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279574"/>
                        </p:tgtEl>
                        <p:attrNameLst>
                          <p:attrName>style.visibility</p:attrName>
                        </p:attrNameLst>
                      </p:cBhvr>
                      <p:to>
                        <p:strVal val="visible"/>
                      </p:to>
                    </p:set>
                    <p:animEffect transition="in" filter="fade">
                      <p:cBhvr>
                        <p:cTn dur="1000"/>
                        <p:tgtEl>
                          <p:spTgt spid="279574"/>
                        </p:tgtEl>
                      </p:cBhvr>
                    </p:animEffect>
                    <p:anim calcmode="lin" valueType="num">
                      <p:cBhvr>
                        <p:cTn dur="1000" fill="hold"/>
                        <p:tgtEl>
                          <p:spTgt spid="279574"/>
                        </p:tgtEl>
                        <p:attrNameLst>
                          <p:attrName>ppt_x</p:attrName>
                        </p:attrNameLst>
                      </p:cBhvr>
                      <p:tavLst>
                        <p:tav tm="0">
                          <p:val>
                            <p:strVal val="#ppt_x-.1"/>
                          </p:val>
                        </p:tav>
                        <p:tav tm="100000">
                          <p:val>
                            <p:strVal val="#ppt_x"/>
                          </p:val>
                        </p:tav>
                      </p:tavLst>
                    </p:anim>
                    <p:anim calcmode="lin" valueType="num">
                      <p:cBhvr>
                        <p:cTn dur="1000" fill="hold"/>
                        <p:tgtEl>
                          <p:spTgt spid="279574"/>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82626"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pPr>
              <a:defRPr/>
            </a:pPr>
            <a:endParaRPr lang="ru-RU"/>
          </a:p>
        </p:txBody>
      </p:sp>
      <p:sp>
        <p:nvSpPr>
          <p:cNvPr id="282627"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82628"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82629"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ru-RU"/>
          </a:p>
        </p:txBody>
      </p:sp>
      <p:sp>
        <p:nvSpPr>
          <p:cNvPr id="282630"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ru-RU"/>
          </a:p>
        </p:txBody>
      </p:sp>
      <p:sp>
        <p:nvSpPr>
          <p:cNvPr id="282631"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13E91DA5-8F34-4CB6-99AD-9811C6A60D9A}" type="slidenum">
              <a:rPr lang="ru-RU"/>
              <a:pPr>
                <a:defRPr/>
              </a:pPr>
              <a:t>‹#›</a:t>
            </a:fld>
            <a:endParaRPr lang="ru-RU"/>
          </a:p>
        </p:txBody>
      </p:sp>
      <p:sp>
        <p:nvSpPr>
          <p:cNvPr id="282632"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pPr>
              <a:defRPr/>
            </a:pPr>
            <a:endParaRPr lang="ru-RU"/>
          </a:p>
        </p:txBody>
      </p:sp>
      <p:sp>
        <p:nvSpPr>
          <p:cNvPr id="282633"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pPr>
              <a:defRPr/>
            </a:pPr>
            <a:endParaRPr lang="ru-RU"/>
          </a:p>
        </p:txBody>
      </p:sp>
      <p:grpSp>
        <p:nvGrpSpPr>
          <p:cNvPr id="3082" name="Group 10"/>
          <p:cNvGrpSpPr>
            <a:grpSpLocks/>
          </p:cNvGrpSpPr>
          <p:nvPr/>
        </p:nvGrpSpPr>
        <p:grpSpPr bwMode="auto">
          <a:xfrm>
            <a:off x="7938" y="5540375"/>
            <a:ext cx="1784350" cy="1246188"/>
            <a:chOff x="5" y="3490"/>
            <a:chExt cx="1124" cy="785"/>
          </a:xfrm>
        </p:grpSpPr>
        <p:sp>
          <p:nvSpPr>
            <p:cNvPr id="282635"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pPr>
                <a:defRPr/>
              </a:pPr>
              <a:endParaRPr lang="ru-RU"/>
            </a:p>
          </p:txBody>
        </p:sp>
        <p:sp>
          <p:nvSpPr>
            <p:cNvPr id="282636"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pPr>
                <a:defRPr/>
              </a:pPr>
              <a:endParaRPr lang="ru-RU"/>
            </a:p>
          </p:txBody>
        </p:sp>
        <p:sp>
          <p:nvSpPr>
            <p:cNvPr id="282637"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ru-RU"/>
            </a:p>
          </p:txBody>
        </p:sp>
        <p:sp>
          <p:nvSpPr>
            <p:cNvPr id="282638"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ru-RU"/>
            </a:p>
          </p:txBody>
        </p:sp>
        <p:sp>
          <p:nvSpPr>
            <p:cNvPr id="282639"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pPr>
                <a:defRPr/>
              </a:pPr>
              <a:endParaRPr lang="ru-RU"/>
            </a:p>
          </p:txBody>
        </p:sp>
        <p:sp>
          <p:nvSpPr>
            <p:cNvPr id="282640"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pPr>
                <a:defRPr/>
              </a:pPr>
              <a:endParaRPr lang="ru-RU"/>
            </a:p>
          </p:txBody>
        </p:sp>
        <p:sp>
          <p:nvSpPr>
            <p:cNvPr id="282641"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pPr>
                <a:defRPr/>
              </a:pPr>
              <a:endParaRPr lang="ru-RU"/>
            </a:p>
          </p:txBody>
        </p:sp>
        <p:sp>
          <p:nvSpPr>
            <p:cNvPr id="282642"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pPr>
                <a:defRPr/>
              </a:pPr>
              <a:endParaRPr lang="ru-RU"/>
            </a:p>
          </p:txBody>
        </p:sp>
        <p:sp>
          <p:nvSpPr>
            <p:cNvPr id="282643"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pPr>
                <a:defRPr/>
              </a:pPr>
              <a:endParaRPr lang="ru-RU"/>
            </a:p>
          </p:txBody>
        </p:sp>
        <p:grpSp>
          <p:nvGrpSpPr>
            <p:cNvPr id="3108" name="Group 20"/>
            <p:cNvGrpSpPr>
              <a:grpSpLocks/>
            </p:cNvGrpSpPr>
            <p:nvPr userDrawn="1"/>
          </p:nvGrpSpPr>
          <p:grpSpPr bwMode="auto">
            <a:xfrm>
              <a:off x="5" y="3490"/>
              <a:ext cx="1124" cy="780"/>
              <a:chOff x="5" y="3490"/>
              <a:chExt cx="1124" cy="780"/>
            </a:xfrm>
          </p:grpSpPr>
          <p:grpSp>
            <p:nvGrpSpPr>
              <p:cNvPr id="3109" name="Group 21"/>
              <p:cNvGrpSpPr>
                <a:grpSpLocks/>
              </p:cNvGrpSpPr>
              <p:nvPr userDrawn="1"/>
            </p:nvGrpSpPr>
            <p:grpSpPr bwMode="auto">
              <a:xfrm>
                <a:off x="499" y="3562"/>
                <a:ext cx="548" cy="708"/>
                <a:chOff x="499" y="3562"/>
                <a:chExt cx="548" cy="708"/>
              </a:xfrm>
            </p:grpSpPr>
            <p:sp>
              <p:nvSpPr>
                <p:cNvPr id="282646"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pPr>
                    <a:defRPr/>
                  </a:pPr>
                  <a:endParaRPr lang="ru-RU"/>
                </a:p>
              </p:txBody>
            </p:sp>
            <p:sp>
              <p:nvSpPr>
                <p:cNvPr id="282647"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pPr>
                    <a:defRPr/>
                  </a:pPr>
                  <a:endParaRPr lang="ru-RU"/>
                </a:p>
              </p:txBody>
            </p:sp>
            <p:sp>
              <p:nvSpPr>
                <p:cNvPr id="282648"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pPr>
                    <a:defRPr/>
                  </a:pPr>
                  <a:endParaRPr lang="ru-RU"/>
                </a:p>
              </p:txBody>
            </p:sp>
          </p:grpSp>
          <p:sp>
            <p:nvSpPr>
              <p:cNvPr id="282649"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ru-RU"/>
              </a:p>
            </p:txBody>
          </p:sp>
          <p:sp>
            <p:nvSpPr>
              <p:cNvPr id="282650"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ru-RU"/>
              </a:p>
            </p:txBody>
          </p:sp>
          <p:sp>
            <p:nvSpPr>
              <p:cNvPr id="282651"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pPr>
                  <a:defRPr/>
                </a:pPr>
                <a:endParaRPr lang="ru-RU"/>
              </a:p>
            </p:txBody>
          </p:sp>
          <p:grpSp>
            <p:nvGrpSpPr>
              <p:cNvPr id="3113" name="Group 28"/>
              <p:cNvGrpSpPr>
                <a:grpSpLocks/>
              </p:cNvGrpSpPr>
              <p:nvPr userDrawn="1"/>
            </p:nvGrpSpPr>
            <p:grpSpPr bwMode="auto">
              <a:xfrm>
                <a:off x="5" y="3490"/>
                <a:ext cx="1124" cy="678"/>
                <a:chOff x="5" y="3490"/>
                <a:chExt cx="1124" cy="678"/>
              </a:xfrm>
            </p:grpSpPr>
            <p:sp>
              <p:nvSpPr>
                <p:cNvPr id="282653"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ru-RU"/>
                </a:p>
              </p:txBody>
            </p:sp>
            <p:sp>
              <p:nvSpPr>
                <p:cNvPr id="282654"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ru-RU"/>
                </a:p>
              </p:txBody>
            </p:sp>
            <p:sp>
              <p:nvSpPr>
                <p:cNvPr id="282655"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ru-RU"/>
                </a:p>
              </p:txBody>
            </p:sp>
            <p:sp>
              <p:nvSpPr>
                <p:cNvPr id="282656"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pPr>
                    <a:defRPr/>
                  </a:pPr>
                  <a:endParaRPr lang="ru-RU"/>
                </a:p>
              </p:txBody>
            </p:sp>
            <p:sp>
              <p:nvSpPr>
                <p:cNvPr id="282657"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pPr>
                    <a:defRPr/>
                  </a:pPr>
                  <a:endParaRPr lang="ru-RU"/>
                </a:p>
              </p:txBody>
            </p:sp>
            <p:sp>
              <p:nvSpPr>
                <p:cNvPr id="282658"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pPr>
                    <a:defRPr/>
                  </a:pPr>
                  <a:endParaRPr lang="ru-RU"/>
                </a:p>
              </p:txBody>
            </p:sp>
            <p:sp>
              <p:nvSpPr>
                <p:cNvPr id="282659"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pPr>
                    <a:defRPr/>
                  </a:pPr>
                  <a:endParaRPr lang="ru-RU"/>
                </a:p>
              </p:txBody>
            </p:sp>
            <p:sp>
              <p:nvSpPr>
                <p:cNvPr id="282660"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pPr>
                    <a:defRPr/>
                  </a:pPr>
                  <a:endParaRPr lang="ru-RU"/>
                </a:p>
              </p:txBody>
            </p:sp>
          </p:grpSp>
        </p:grpSp>
      </p:grpSp>
      <p:grpSp>
        <p:nvGrpSpPr>
          <p:cNvPr id="3083" name="Group 37"/>
          <p:cNvGrpSpPr>
            <a:grpSpLocks/>
          </p:cNvGrpSpPr>
          <p:nvPr/>
        </p:nvGrpSpPr>
        <p:grpSpPr bwMode="auto">
          <a:xfrm>
            <a:off x="8680450" y="2116138"/>
            <a:ext cx="385763" cy="4308475"/>
            <a:chOff x="5468" y="1333"/>
            <a:chExt cx="243" cy="2714"/>
          </a:xfrm>
        </p:grpSpPr>
        <p:sp>
          <p:nvSpPr>
            <p:cNvPr id="282662"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ru-RU"/>
            </a:p>
          </p:txBody>
        </p:sp>
        <p:sp>
          <p:nvSpPr>
            <p:cNvPr id="282663"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ru-RU"/>
            </a:p>
          </p:txBody>
        </p:sp>
      </p:grpSp>
      <p:grpSp>
        <p:nvGrpSpPr>
          <p:cNvPr id="3084" name="Group 40"/>
          <p:cNvGrpSpPr>
            <a:grpSpLocks/>
          </p:cNvGrpSpPr>
          <p:nvPr/>
        </p:nvGrpSpPr>
        <p:grpSpPr bwMode="auto">
          <a:xfrm>
            <a:off x="7318375" y="90488"/>
            <a:ext cx="2133600" cy="1911350"/>
            <a:chOff x="4610" y="57"/>
            <a:chExt cx="1344" cy="1204"/>
          </a:xfrm>
        </p:grpSpPr>
        <p:grpSp>
          <p:nvGrpSpPr>
            <p:cNvPr id="3085" name="Group 41"/>
            <p:cNvGrpSpPr>
              <a:grpSpLocks/>
            </p:cNvGrpSpPr>
            <p:nvPr userDrawn="1"/>
          </p:nvGrpSpPr>
          <p:grpSpPr bwMode="auto">
            <a:xfrm>
              <a:off x="4610" y="57"/>
              <a:ext cx="1344" cy="1204"/>
              <a:chOff x="4610" y="57"/>
              <a:chExt cx="1344" cy="1204"/>
            </a:xfrm>
          </p:grpSpPr>
          <p:sp>
            <p:nvSpPr>
              <p:cNvPr id="282666"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pPr>
                  <a:defRPr/>
                </a:pPr>
                <a:endParaRPr lang="ru-RU"/>
              </a:p>
            </p:txBody>
          </p:sp>
          <p:grpSp>
            <p:nvGrpSpPr>
              <p:cNvPr id="3088" name="Group 43"/>
              <p:cNvGrpSpPr>
                <a:grpSpLocks/>
              </p:cNvGrpSpPr>
              <p:nvPr userDrawn="1"/>
            </p:nvGrpSpPr>
            <p:grpSpPr bwMode="auto">
              <a:xfrm>
                <a:off x="4610" y="57"/>
                <a:ext cx="1344" cy="985"/>
                <a:chOff x="4610" y="57"/>
                <a:chExt cx="1344" cy="985"/>
              </a:xfrm>
            </p:grpSpPr>
            <p:sp>
              <p:nvSpPr>
                <p:cNvPr id="282668"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pPr>
                    <a:defRPr/>
                  </a:pPr>
                  <a:endParaRPr lang="ru-RU"/>
                </a:p>
              </p:txBody>
            </p:sp>
            <p:sp>
              <p:nvSpPr>
                <p:cNvPr id="282669" name="Freeform 45"/>
                <p:cNvSpPr>
                  <a:spLocks/>
                </p:cNvSpPr>
                <p:nvPr userDrawn="1"/>
              </p:nvSpPr>
              <p:spPr bwMode="auto">
                <a:xfrm rot="-3172564">
                  <a:off x="5049" y="331"/>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pPr>
                    <a:defRPr/>
                  </a:pPr>
                  <a:endParaRPr lang="ru-RU"/>
                </a:p>
              </p:txBody>
            </p:sp>
            <p:sp>
              <p:nvSpPr>
                <p:cNvPr id="282670" name="Freeform 46"/>
                <p:cNvSpPr>
                  <a:spLocks/>
                </p:cNvSpPr>
                <p:nvPr userDrawn="1"/>
              </p:nvSpPr>
              <p:spPr bwMode="auto">
                <a:xfrm rot="-3172564">
                  <a:off x="4859" y="181"/>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pPr>
                    <a:defRPr/>
                  </a:pPr>
                  <a:endParaRPr lang="ru-RU"/>
                </a:p>
              </p:txBody>
            </p:sp>
            <p:sp>
              <p:nvSpPr>
                <p:cNvPr id="282671"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pPr>
                    <a:defRPr/>
                  </a:pPr>
                  <a:endParaRPr lang="ru-RU"/>
                </a:p>
              </p:txBody>
            </p:sp>
            <p:sp>
              <p:nvSpPr>
                <p:cNvPr id="282672" name="Freeform 48"/>
                <p:cNvSpPr>
                  <a:spLocks/>
                </p:cNvSpPr>
                <p:nvPr userDrawn="1"/>
              </p:nvSpPr>
              <p:spPr bwMode="auto">
                <a:xfrm rot="-3172564">
                  <a:off x="5298" y="896"/>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pPr>
                    <a:defRPr/>
                  </a:pPr>
                  <a:endParaRPr lang="ru-RU"/>
                </a:p>
              </p:txBody>
            </p:sp>
            <p:sp>
              <p:nvSpPr>
                <p:cNvPr id="282673" name="Freeform 49"/>
                <p:cNvSpPr>
                  <a:spLocks/>
                </p:cNvSpPr>
                <p:nvPr userDrawn="1"/>
              </p:nvSpPr>
              <p:spPr bwMode="auto">
                <a:xfrm rot="-3172564">
                  <a:off x="5253" y="805"/>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pPr>
                    <a:defRPr/>
                  </a:pPr>
                  <a:endParaRPr lang="ru-RU"/>
                </a:p>
              </p:txBody>
            </p:sp>
            <p:sp>
              <p:nvSpPr>
                <p:cNvPr id="282674"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pPr>
                    <a:defRPr/>
                  </a:pPr>
                  <a:endParaRPr lang="ru-RU"/>
                </a:p>
              </p:txBody>
            </p:sp>
            <p:sp>
              <p:nvSpPr>
                <p:cNvPr id="282675" name="Freeform 51"/>
                <p:cNvSpPr>
                  <a:spLocks/>
                </p:cNvSpPr>
                <p:nvPr userDrawn="1"/>
              </p:nvSpPr>
              <p:spPr bwMode="auto">
                <a:xfrm rot="-3172564">
                  <a:off x="4949" y="141"/>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pPr>
                    <a:defRPr/>
                  </a:pPr>
                  <a:endParaRPr lang="ru-RU"/>
                </a:p>
              </p:txBody>
            </p:sp>
          </p:grpSp>
        </p:grpSp>
        <p:sp>
          <p:nvSpPr>
            <p:cNvPr id="282676"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pPr>
                <a:defRPr/>
              </a:pPr>
              <a:endParaRPr lang="ru-RU"/>
            </a:p>
          </p:txBody>
        </p:sp>
      </p:gr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282627"/>
                                        </p:tgtEl>
                                        <p:attrNameLst>
                                          <p:attrName>style.visibility</p:attrName>
                                        </p:attrNameLst>
                                      </p:cBhvr>
                                      <p:to>
                                        <p:strVal val="visible"/>
                                      </p:to>
                                    </p:set>
                                    <p:anim calcmode="lin" valueType="num">
                                      <p:cBhvr additive="base">
                                        <p:cTn id="7" dur="800" fill="hold">
                                          <p:stCondLst>
                                            <p:cond delay="0"/>
                                          </p:stCondLst>
                                        </p:cTn>
                                        <p:tgtEl>
                                          <p:spTgt spid="282627"/>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282627"/>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282628">
                                            <p:txEl>
                                              <p:pRg st="0" end="0"/>
                                            </p:txEl>
                                          </p:spTgt>
                                        </p:tgtEl>
                                        <p:attrNameLst>
                                          <p:attrName>style.visibility</p:attrName>
                                        </p:attrNameLst>
                                      </p:cBhvr>
                                      <p:to>
                                        <p:strVal val="visible"/>
                                      </p:to>
                                    </p:set>
                                    <p:animEffect transition="in" filter="fade">
                                      <p:cBhvr>
                                        <p:cTn id="13" dur="1000"/>
                                        <p:tgtEl>
                                          <p:spTgt spid="282628">
                                            <p:txEl>
                                              <p:pRg st="0" end="0"/>
                                            </p:txEl>
                                          </p:spTgt>
                                        </p:tgtEl>
                                      </p:cBhvr>
                                    </p:animEffect>
                                    <p:anim calcmode="lin" valueType="num">
                                      <p:cBhvr>
                                        <p:cTn id="14" dur="1000" fill="hold"/>
                                        <p:tgtEl>
                                          <p:spTgt spid="282628">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282628">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282628">
                                            <p:txEl>
                                              <p:pRg st="1" end="1"/>
                                            </p:txEl>
                                          </p:spTgt>
                                        </p:tgtEl>
                                        <p:attrNameLst>
                                          <p:attrName>style.visibility</p:attrName>
                                        </p:attrNameLst>
                                      </p:cBhvr>
                                      <p:to>
                                        <p:strVal val="visible"/>
                                      </p:to>
                                    </p:set>
                                    <p:animEffect transition="in" filter="fade">
                                      <p:cBhvr>
                                        <p:cTn id="18" dur="1000"/>
                                        <p:tgtEl>
                                          <p:spTgt spid="282628">
                                            <p:txEl>
                                              <p:pRg st="1" end="1"/>
                                            </p:txEl>
                                          </p:spTgt>
                                        </p:tgtEl>
                                      </p:cBhvr>
                                    </p:animEffect>
                                    <p:anim calcmode="lin" valueType="num">
                                      <p:cBhvr>
                                        <p:cTn id="19" dur="1000" fill="hold"/>
                                        <p:tgtEl>
                                          <p:spTgt spid="282628">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282628">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282628">
                                            <p:txEl>
                                              <p:pRg st="2" end="2"/>
                                            </p:txEl>
                                          </p:spTgt>
                                        </p:tgtEl>
                                        <p:attrNameLst>
                                          <p:attrName>style.visibility</p:attrName>
                                        </p:attrNameLst>
                                      </p:cBhvr>
                                      <p:to>
                                        <p:strVal val="visible"/>
                                      </p:to>
                                    </p:set>
                                    <p:animEffect transition="in" filter="fade">
                                      <p:cBhvr>
                                        <p:cTn id="23" dur="1000"/>
                                        <p:tgtEl>
                                          <p:spTgt spid="282628">
                                            <p:txEl>
                                              <p:pRg st="2" end="2"/>
                                            </p:txEl>
                                          </p:spTgt>
                                        </p:tgtEl>
                                      </p:cBhvr>
                                    </p:animEffect>
                                    <p:anim calcmode="lin" valueType="num">
                                      <p:cBhvr>
                                        <p:cTn id="24" dur="1000" fill="hold"/>
                                        <p:tgtEl>
                                          <p:spTgt spid="282628">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282628">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282628">
                                            <p:txEl>
                                              <p:pRg st="3" end="3"/>
                                            </p:txEl>
                                          </p:spTgt>
                                        </p:tgtEl>
                                        <p:attrNameLst>
                                          <p:attrName>style.visibility</p:attrName>
                                        </p:attrNameLst>
                                      </p:cBhvr>
                                      <p:to>
                                        <p:strVal val="visible"/>
                                      </p:to>
                                    </p:set>
                                    <p:animEffect transition="in" filter="fade">
                                      <p:cBhvr>
                                        <p:cTn id="28" dur="1000"/>
                                        <p:tgtEl>
                                          <p:spTgt spid="282628">
                                            <p:txEl>
                                              <p:pRg st="3" end="3"/>
                                            </p:txEl>
                                          </p:spTgt>
                                        </p:tgtEl>
                                      </p:cBhvr>
                                    </p:animEffect>
                                    <p:anim calcmode="lin" valueType="num">
                                      <p:cBhvr>
                                        <p:cTn id="29" dur="1000" fill="hold"/>
                                        <p:tgtEl>
                                          <p:spTgt spid="282628">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282628">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282628">
                                            <p:txEl>
                                              <p:pRg st="4" end="4"/>
                                            </p:txEl>
                                          </p:spTgt>
                                        </p:tgtEl>
                                        <p:attrNameLst>
                                          <p:attrName>style.visibility</p:attrName>
                                        </p:attrNameLst>
                                      </p:cBhvr>
                                      <p:to>
                                        <p:strVal val="visible"/>
                                      </p:to>
                                    </p:set>
                                    <p:animEffect transition="in" filter="fade">
                                      <p:cBhvr>
                                        <p:cTn id="33" dur="1000"/>
                                        <p:tgtEl>
                                          <p:spTgt spid="282628">
                                            <p:txEl>
                                              <p:pRg st="4" end="4"/>
                                            </p:txEl>
                                          </p:spTgt>
                                        </p:tgtEl>
                                      </p:cBhvr>
                                    </p:animEffect>
                                    <p:anim calcmode="lin" valueType="num">
                                      <p:cBhvr>
                                        <p:cTn id="34" dur="1000" fill="hold"/>
                                        <p:tgtEl>
                                          <p:spTgt spid="282628">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28262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p:bldP spid="282628"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282628"/>
                        </p:tgtEl>
                        <p:attrNameLst>
                          <p:attrName>style.visibility</p:attrName>
                        </p:attrNameLst>
                      </p:cBhvr>
                      <p:to>
                        <p:strVal val="visible"/>
                      </p:to>
                    </p:set>
                    <p:animEffect transition="in" filter="fade">
                      <p:cBhvr>
                        <p:cTn dur="1000"/>
                        <p:tgtEl>
                          <p:spTgt spid="282628"/>
                        </p:tgtEl>
                      </p:cBhvr>
                    </p:animEffect>
                    <p:anim calcmode="lin" valueType="num">
                      <p:cBhvr>
                        <p:cTn dur="1000" fill="hold"/>
                        <p:tgtEl>
                          <p:spTgt spid="282628"/>
                        </p:tgtEl>
                        <p:attrNameLst>
                          <p:attrName>ppt_x</p:attrName>
                        </p:attrNameLst>
                      </p:cBhvr>
                      <p:tavLst>
                        <p:tav tm="0">
                          <p:val>
                            <p:strVal val="#ppt_x-.1"/>
                          </p:val>
                        </p:tav>
                        <p:tav tm="100000">
                          <p:val>
                            <p:strVal val="#ppt_x"/>
                          </p:val>
                        </p:tav>
                      </p:tavLst>
                    </p:anim>
                    <p:anim calcmode="lin" valueType="num">
                      <p:cBhvr>
                        <p:cTn dur="1000" fill="hold"/>
                        <p:tgtEl>
                          <p:spTgt spid="282628"/>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282628"/>
                        </p:tgtEl>
                        <p:attrNameLst>
                          <p:attrName>style.visibility</p:attrName>
                        </p:attrNameLst>
                      </p:cBhvr>
                      <p:to>
                        <p:strVal val="visible"/>
                      </p:to>
                    </p:set>
                    <p:animEffect transition="in" filter="fade">
                      <p:cBhvr>
                        <p:cTn dur="1000"/>
                        <p:tgtEl>
                          <p:spTgt spid="282628"/>
                        </p:tgtEl>
                      </p:cBhvr>
                    </p:animEffect>
                    <p:anim calcmode="lin" valueType="num">
                      <p:cBhvr>
                        <p:cTn dur="1000" fill="hold"/>
                        <p:tgtEl>
                          <p:spTgt spid="282628"/>
                        </p:tgtEl>
                        <p:attrNameLst>
                          <p:attrName>ppt_x</p:attrName>
                        </p:attrNameLst>
                      </p:cBhvr>
                      <p:tavLst>
                        <p:tav tm="0">
                          <p:val>
                            <p:strVal val="#ppt_x-.1"/>
                          </p:val>
                        </p:tav>
                        <p:tav tm="100000">
                          <p:val>
                            <p:strVal val="#ppt_x"/>
                          </p:val>
                        </p:tav>
                      </p:tavLst>
                    </p:anim>
                    <p:anim calcmode="lin" valueType="num">
                      <p:cBhvr>
                        <p:cTn dur="1000" fill="hold"/>
                        <p:tgtEl>
                          <p:spTgt spid="282628"/>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282628"/>
                        </p:tgtEl>
                        <p:attrNameLst>
                          <p:attrName>style.visibility</p:attrName>
                        </p:attrNameLst>
                      </p:cBhvr>
                      <p:to>
                        <p:strVal val="visible"/>
                      </p:to>
                    </p:set>
                    <p:animEffect transition="in" filter="fade">
                      <p:cBhvr>
                        <p:cTn dur="1000"/>
                        <p:tgtEl>
                          <p:spTgt spid="282628"/>
                        </p:tgtEl>
                      </p:cBhvr>
                    </p:animEffect>
                    <p:anim calcmode="lin" valueType="num">
                      <p:cBhvr>
                        <p:cTn dur="1000" fill="hold"/>
                        <p:tgtEl>
                          <p:spTgt spid="282628"/>
                        </p:tgtEl>
                        <p:attrNameLst>
                          <p:attrName>ppt_x</p:attrName>
                        </p:attrNameLst>
                      </p:cBhvr>
                      <p:tavLst>
                        <p:tav tm="0">
                          <p:val>
                            <p:strVal val="#ppt_x-.1"/>
                          </p:val>
                        </p:tav>
                        <p:tav tm="100000">
                          <p:val>
                            <p:strVal val="#ppt_x"/>
                          </p:val>
                        </p:tav>
                      </p:tavLst>
                    </p:anim>
                    <p:anim calcmode="lin" valueType="num">
                      <p:cBhvr>
                        <p:cTn dur="1000" fill="hold"/>
                        <p:tgtEl>
                          <p:spTgt spid="282628"/>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282628"/>
                        </p:tgtEl>
                        <p:attrNameLst>
                          <p:attrName>style.visibility</p:attrName>
                        </p:attrNameLst>
                      </p:cBhvr>
                      <p:to>
                        <p:strVal val="visible"/>
                      </p:to>
                    </p:set>
                    <p:animEffect transition="in" filter="fade">
                      <p:cBhvr>
                        <p:cTn dur="1000"/>
                        <p:tgtEl>
                          <p:spTgt spid="282628"/>
                        </p:tgtEl>
                      </p:cBhvr>
                    </p:animEffect>
                    <p:anim calcmode="lin" valueType="num">
                      <p:cBhvr>
                        <p:cTn dur="1000" fill="hold"/>
                        <p:tgtEl>
                          <p:spTgt spid="282628"/>
                        </p:tgtEl>
                        <p:attrNameLst>
                          <p:attrName>ppt_x</p:attrName>
                        </p:attrNameLst>
                      </p:cBhvr>
                      <p:tavLst>
                        <p:tav tm="0">
                          <p:val>
                            <p:strVal val="#ppt_x-.1"/>
                          </p:val>
                        </p:tav>
                        <p:tav tm="100000">
                          <p:val>
                            <p:strVal val="#ppt_x"/>
                          </p:val>
                        </p:tav>
                      </p:tavLst>
                    </p:anim>
                    <p:anim calcmode="lin" valueType="num">
                      <p:cBhvr>
                        <p:cTn dur="1000" fill="hold"/>
                        <p:tgtEl>
                          <p:spTgt spid="282628"/>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282628"/>
                        </p:tgtEl>
                        <p:attrNameLst>
                          <p:attrName>style.visibility</p:attrName>
                        </p:attrNameLst>
                      </p:cBhvr>
                      <p:to>
                        <p:strVal val="visible"/>
                      </p:to>
                    </p:set>
                    <p:animEffect transition="in" filter="fade">
                      <p:cBhvr>
                        <p:cTn dur="1000"/>
                        <p:tgtEl>
                          <p:spTgt spid="282628"/>
                        </p:tgtEl>
                      </p:cBhvr>
                    </p:animEffect>
                    <p:anim calcmode="lin" valueType="num">
                      <p:cBhvr>
                        <p:cTn dur="1000" fill="hold"/>
                        <p:tgtEl>
                          <p:spTgt spid="282628"/>
                        </p:tgtEl>
                        <p:attrNameLst>
                          <p:attrName>ppt_x</p:attrName>
                        </p:attrNameLst>
                      </p:cBhvr>
                      <p:tavLst>
                        <p:tav tm="0">
                          <p:val>
                            <p:strVal val="#ppt_x-.1"/>
                          </p:val>
                        </p:tav>
                        <p:tav tm="100000">
                          <p:val>
                            <p:strVal val="#ppt_x"/>
                          </p:val>
                        </p:tav>
                      </p:tavLst>
                    </p:anim>
                    <p:anim calcmode="lin" valueType="num">
                      <p:cBhvr>
                        <p:cTn dur="1000" fill="hold"/>
                        <p:tgtEl>
                          <p:spTgt spid="282628"/>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omic Sans MS" pitchFamily="66" charset="0"/>
        </a:defRPr>
      </a:lvl2pPr>
      <a:lvl3pPr algn="ctr" rtl="0" eaLnBrk="1" fontAlgn="base" hangingPunct="1">
        <a:spcBef>
          <a:spcPct val="0"/>
        </a:spcBef>
        <a:spcAft>
          <a:spcPct val="0"/>
        </a:spcAft>
        <a:defRPr sz="4400">
          <a:solidFill>
            <a:schemeClr val="tx1"/>
          </a:solidFill>
          <a:latin typeface="Comic Sans MS" pitchFamily="66" charset="0"/>
        </a:defRPr>
      </a:lvl3pPr>
      <a:lvl4pPr algn="ctr" rtl="0" eaLnBrk="1" fontAlgn="base" hangingPunct="1">
        <a:spcBef>
          <a:spcPct val="0"/>
        </a:spcBef>
        <a:spcAft>
          <a:spcPct val="0"/>
        </a:spcAft>
        <a:defRPr sz="4400">
          <a:solidFill>
            <a:schemeClr val="tx1"/>
          </a:solidFill>
          <a:latin typeface="Comic Sans MS" pitchFamily="66" charset="0"/>
        </a:defRPr>
      </a:lvl4pPr>
      <a:lvl5pPr algn="ctr" rtl="0" eaLnBrk="1" fontAlgn="base" hangingPunct="1">
        <a:spcBef>
          <a:spcPct val="0"/>
        </a:spcBef>
        <a:spcAft>
          <a:spcPct val="0"/>
        </a:spcAft>
        <a:defRPr sz="4400">
          <a:solidFill>
            <a:schemeClr val="tx1"/>
          </a:solidFill>
          <a:latin typeface="Comic Sans MS" pitchFamily="66" charset="0"/>
        </a:defRPr>
      </a:lvl5pPr>
      <a:lvl6pPr marL="457200" algn="ctr" rtl="0" eaLnBrk="1" fontAlgn="base" hangingPunct="1">
        <a:spcBef>
          <a:spcPct val="0"/>
        </a:spcBef>
        <a:spcAft>
          <a:spcPct val="0"/>
        </a:spcAft>
        <a:defRPr sz="4400">
          <a:solidFill>
            <a:schemeClr val="tx1"/>
          </a:solidFill>
          <a:latin typeface="Comic Sans MS" pitchFamily="66" charset="0"/>
        </a:defRPr>
      </a:lvl6pPr>
      <a:lvl7pPr marL="914400" algn="ctr" rtl="0" eaLnBrk="1" fontAlgn="base" hangingPunct="1">
        <a:spcBef>
          <a:spcPct val="0"/>
        </a:spcBef>
        <a:spcAft>
          <a:spcPct val="0"/>
        </a:spcAft>
        <a:defRPr sz="4400">
          <a:solidFill>
            <a:schemeClr val="tx1"/>
          </a:solidFill>
          <a:latin typeface="Comic Sans MS" pitchFamily="66" charset="0"/>
        </a:defRPr>
      </a:lvl7pPr>
      <a:lvl8pPr marL="1371600" algn="ctr" rtl="0" eaLnBrk="1" fontAlgn="base" hangingPunct="1">
        <a:spcBef>
          <a:spcPct val="0"/>
        </a:spcBef>
        <a:spcAft>
          <a:spcPct val="0"/>
        </a:spcAft>
        <a:defRPr sz="4400">
          <a:solidFill>
            <a:schemeClr val="tx1"/>
          </a:solidFill>
          <a:latin typeface="Comic Sans MS" pitchFamily="66" charset="0"/>
        </a:defRPr>
      </a:lvl8pPr>
      <a:lvl9pPr marL="1828800" algn="ctr" rtl="0" eaLnBrk="1" fontAlgn="base" hangingPunct="1">
        <a:spcBef>
          <a:spcPct val="0"/>
        </a:spcBef>
        <a:spcAft>
          <a:spcPct val="0"/>
        </a:spcAft>
        <a:defRPr sz="4400">
          <a:solidFill>
            <a:schemeClr val="tx1"/>
          </a:solidFill>
          <a:latin typeface="Comic Sans MS" pitchFamily="66"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4713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ru-RU"/>
          </a:p>
        </p:txBody>
      </p:sp>
      <p:sp>
        <p:nvSpPr>
          <p:cNvPr id="34713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6F27143F-DB51-4C9B-ABFA-00A97FBCF899}" type="slidenum">
              <a:rPr lang="ru-RU"/>
              <a:pPr>
                <a:defRPr/>
              </a:pPr>
              <a:t>‹#›</a:t>
            </a:fld>
            <a:endParaRPr lang="ru-RU"/>
          </a:p>
        </p:txBody>
      </p:sp>
      <p:grpSp>
        <p:nvGrpSpPr>
          <p:cNvPr id="4100" name="Group 4"/>
          <p:cNvGrpSpPr>
            <a:grpSpLocks/>
          </p:cNvGrpSpPr>
          <p:nvPr/>
        </p:nvGrpSpPr>
        <p:grpSpPr bwMode="auto">
          <a:xfrm>
            <a:off x="0" y="0"/>
            <a:ext cx="9140825" cy="6850063"/>
            <a:chOff x="0" y="0"/>
            <a:chExt cx="5758" cy="4315"/>
          </a:xfrm>
        </p:grpSpPr>
        <p:grpSp>
          <p:nvGrpSpPr>
            <p:cNvPr id="4104" name="Group 5"/>
            <p:cNvGrpSpPr>
              <a:grpSpLocks/>
            </p:cNvGrpSpPr>
            <p:nvPr userDrawn="1"/>
          </p:nvGrpSpPr>
          <p:grpSpPr bwMode="auto">
            <a:xfrm>
              <a:off x="1728" y="2230"/>
              <a:ext cx="4027" cy="2085"/>
              <a:chOff x="1728" y="2230"/>
              <a:chExt cx="4027" cy="2085"/>
            </a:xfrm>
          </p:grpSpPr>
          <p:sp>
            <p:nvSpPr>
              <p:cNvPr id="34714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34714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34714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34714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34714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34714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34714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34714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4715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atin typeface="Arial" charset="0"/>
              </a:defRPr>
            </a:lvl1pPr>
          </a:lstStyle>
          <a:p>
            <a:pPr>
              <a:defRPr/>
            </a:pPr>
            <a:endParaRPr lang="ru-RU"/>
          </a:p>
        </p:txBody>
      </p:sp>
      <p:sp>
        <p:nvSpPr>
          <p:cNvPr id="34715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Lst>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347149"/>
                                        </p:tgtEl>
                                        <p:attrNameLst>
                                          <p:attrName>style.visibility</p:attrName>
                                        </p:attrNameLst>
                                      </p:cBhvr>
                                      <p:to>
                                        <p:strVal val="visible"/>
                                      </p:to>
                                    </p:set>
                                    <p:anim calcmode="lin" valueType="num">
                                      <p:cBhvr additive="base">
                                        <p:cTn id="7" dur="100" fill="hold">
                                          <p:stCondLst>
                                            <p:cond delay="0"/>
                                          </p:stCondLst>
                                        </p:cTn>
                                        <p:tgtEl>
                                          <p:spTgt spid="347149"/>
                                        </p:tgtEl>
                                        <p:attrNameLst>
                                          <p:attrName>ppt_x</p:attrName>
                                        </p:attrNameLst>
                                      </p:cBhvr>
                                      <p:tavLst>
                                        <p:tav tm="0">
                                          <p:val>
                                            <p:strVal val="0-#ppt_w/2"/>
                                          </p:val>
                                        </p:tav>
                                        <p:tav tm="100000">
                                          <p:val>
                                            <p:strVal val="#ppt_x"/>
                                          </p:val>
                                        </p:tav>
                                      </p:tavLst>
                                    </p:anim>
                                    <p:anim calcmode="lin" valueType="num">
                                      <p:cBhvr additive="base">
                                        <p:cTn id="8" dur="100" fill="hold">
                                          <p:stCondLst>
                                            <p:cond delay="0"/>
                                          </p:stCondLst>
                                        </p:cTn>
                                        <p:tgtEl>
                                          <p:spTgt spid="34714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347151">
                                            <p:txEl>
                                              <p:pRg st="0" end="0"/>
                                            </p:txEl>
                                          </p:spTgt>
                                        </p:tgtEl>
                                        <p:attrNameLst>
                                          <p:attrName>style.visibility</p:attrName>
                                        </p:attrNameLst>
                                      </p:cBhvr>
                                      <p:to>
                                        <p:strVal val="visible"/>
                                      </p:to>
                                    </p:set>
                                    <p:animEffect transition="in" filter="fade">
                                      <p:cBhvr>
                                        <p:cTn id="13" dur="1000"/>
                                        <p:tgtEl>
                                          <p:spTgt spid="347151">
                                            <p:txEl>
                                              <p:pRg st="0" end="0"/>
                                            </p:txEl>
                                          </p:spTgt>
                                        </p:tgtEl>
                                      </p:cBhvr>
                                    </p:animEffect>
                                    <p:anim calcmode="lin" valueType="num">
                                      <p:cBhvr>
                                        <p:cTn id="14" dur="1000" fill="hold"/>
                                        <p:tgtEl>
                                          <p:spTgt spid="347151">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347151">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347151">
                                            <p:txEl>
                                              <p:pRg st="1" end="1"/>
                                            </p:txEl>
                                          </p:spTgt>
                                        </p:tgtEl>
                                        <p:attrNameLst>
                                          <p:attrName>style.visibility</p:attrName>
                                        </p:attrNameLst>
                                      </p:cBhvr>
                                      <p:to>
                                        <p:strVal val="visible"/>
                                      </p:to>
                                    </p:set>
                                    <p:animEffect transition="in" filter="fade">
                                      <p:cBhvr>
                                        <p:cTn id="18" dur="1000"/>
                                        <p:tgtEl>
                                          <p:spTgt spid="347151">
                                            <p:txEl>
                                              <p:pRg st="1" end="1"/>
                                            </p:txEl>
                                          </p:spTgt>
                                        </p:tgtEl>
                                      </p:cBhvr>
                                    </p:animEffect>
                                    <p:anim calcmode="lin" valueType="num">
                                      <p:cBhvr>
                                        <p:cTn id="19" dur="1000" fill="hold"/>
                                        <p:tgtEl>
                                          <p:spTgt spid="347151">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347151">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347151">
                                            <p:txEl>
                                              <p:pRg st="2" end="2"/>
                                            </p:txEl>
                                          </p:spTgt>
                                        </p:tgtEl>
                                        <p:attrNameLst>
                                          <p:attrName>style.visibility</p:attrName>
                                        </p:attrNameLst>
                                      </p:cBhvr>
                                      <p:to>
                                        <p:strVal val="visible"/>
                                      </p:to>
                                    </p:set>
                                    <p:animEffect transition="in" filter="fade">
                                      <p:cBhvr>
                                        <p:cTn id="23" dur="1000"/>
                                        <p:tgtEl>
                                          <p:spTgt spid="347151">
                                            <p:txEl>
                                              <p:pRg st="2" end="2"/>
                                            </p:txEl>
                                          </p:spTgt>
                                        </p:tgtEl>
                                      </p:cBhvr>
                                    </p:animEffect>
                                    <p:anim calcmode="lin" valueType="num">
                                      <p:cBhvr>
                                        <p:cTn id="24" dur="1000" fill="hold"/>
                                        <p:tgtEl>
                                          <p:spTgt spid="347151">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347151">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347151">
                                            <p:txEl>
                                              <p:pRg st="3" end="3"/>
                                            </p:txEl>
                                          </p:spTgt>
                                        </p:tgtEl>
                                        <p:attrNameLst>
                                          <p:attrName>style.visibility</p:attrName>
                                        </p:attrNameLst>
                                      </p:cBhvr>
                                      <p:to>
                                        <p:strVal val="visible"/>
                                      </p:to>
                                    </p:set>
                                    <p:animEffect transition="in" filter="fade">
                                      <p:cBhvr>
                                        <p:cTn id="28" dur="1000"/>
                                        <p:tgtEl>
                                          <p:spTgt spid="347151">
                                            <p:txEl>
                                              <p:pRg st="3" end="3"/>
                                            </p:txEl>
                                          </p:spTgt>
                                        </p:tgtEl>
                                      </p:cBhvr>
                                    </p:animEffect>
                                    <p:anim calcmode="lin" valueType="num">
                                      <p:cBhvr>
                                        <p:cTn id="29" dur="1000" fill="hold"/>
                                        <p:tgtEl>
                                          <p:spTgt spid="347151">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347151">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347151">
                                            <p:txEl>
                                              <p:pRg st="4" end="4"/>
                                            </p:txEl>
                                          </p:spTgt>
                                        </p:tgtEl>
                                        <p:attrNameLst>
                                          <p:attrName>style.visibility</p:attrName>
                                        </p:attrNameLst>
                                      </p:cBhvr>
                                      <p:to>
                                        <p:strVal val="visible"/>
                                      </p:to>
                                    </p:set>
                                    <p:animEffect transition="in" filter="fade">
                                      <p:cBhvr>
                                        <p:cTn id="33" dur="1000"/>
                                        <p:tgtEl>
                                          <p:spTgt spid="347151">
                                            <p:txEl>
                                              <p:pRg st="4" end="4"/>
                                            </p:txEl>
                                          </p:spTgt>
                                        </p:tgtEl>
                                      </p:cBhvr>
                                    </p:animEffect>
                                    <p:anim calcmode="lin" valueType="num">
                                      <p:cBhvr>
                                        <p:cTn id="34" dur="1000" fill="hold"/>
                                        <p:tgtEl>
                                          <p:spTgt spid="347151">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34715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49" grpId="0"/>
      <p:bldP spid="347151"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347151"/>
                        </p:tgtEl>
                        <p:attrNameLst>
                          <p:attrName>style.visibility</p:attrName>
                        </p:attrNameLst>
                      </p:cBhvr>
                      <p:to>
                        <p:strVal val="visible"/>
                      </p:to>
                    </p:set>
                    <p:animEffect transition="in" filter="fade">
                      <p:cBhvr>
                        <p:cTn dur="1000"/>
                        <p:tgtEl>
                          <p:spTgt spid="347151"/>
                        </p:tgtEl>
                      </p:cBhvr>
                    </p:animEffect>
                    <p:anim calcmode="lin" valueType="num">
                      <p:cBhvr>
                        <p:cTn dur="1000" fill="hold"/>
                        <p:tgtEl>
                          <p:spTgt spid="347151"/>
                        </p:tgtEl>
                        <p:attrNameLst>
                          <p:attrName>ppt_x</p:attrName>
                        </p:attrNameLst>
                      </p:cBhvr>
                      <p:tavLst>
                        <p:tav tm="0">
                          <p:val>
                            <p:strVal val="#ppt_x-.1"/>
                          </p:val>
                        </p:tav>
                        <p:tav tm="100000">
                          <p:val>
                            <p:strVal val="#ppt_x"/>
                          </p:val>
                        </p:tav>
                      </p:tavLst>
                    </p:anim>
                    <p:anim calcmode="lin" valueType="num">
                      <p:cBhvr>
                        <p:cTn dur="1000" fill="hold"/>
                        <p:tgtEl>
                          <p:spTgt spid="347151"/>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347151"/>
                        </p:tgtEl>
                        <p:attrNameLst>
                          <p:attrName>style.visibility</p:attrName>
                        </p:attrNameLst>
                      </p:cBhvr>
                      <p:to>
                        <p:strVal val="visible"/>
                      </p:to>
                    </p:set>
                    <p:animEffect transition="in" filter="fade">
                      <p:cBhvr>
                        <p:cTn dur="1000"/>
                        <p:tgtEl>
                          <p:spTgt spid="347151"/>
                        </p:tgtEl>
                      </p:cBhvr>
                    </p:animEffect>
                    <p:anim calcmode="lin" valueType="num">
                      <p:cBhvr>
                        <p:cTn dur="1000" fill="hold"/>
                        <p:tgtEl>
                          <p:spTgt spid="347151"/>
                        </p:tgtEl>
                        <p:attrNameLst>
                          <p:attrName>ppt_x</p:attrName>
                        </p:attrNameLst>
                      </p:cBhvr>
                      <p:tavLst>
                        <p:tav tm="0">
                          <p:val>
                            <p:strVal val="#ppt_x-.1"/>
                          </p:val>
                        </p:tav>
                        <p:tav tm="100000">
                          <p:val>
                            <p:strVal val="#ppt_x"/>
                          </p:val>
                        </p:tav>
                      </p:tavLst>
                    </p:anim>
                    <p:anim calcmode="lin" valueType="num">
                      <p:cBhvr>
                        <p:cTn dur="1000" fill="hold"/>
                        <p:tgtEl>
                          <p:spTgt spid="347151"/>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347151"/>
                        </p:tgtEl>
                        <p:attrNameLst>
                          <p:attrName>style.visibility</p:attrName>
                        </p:attrNameLst>
                      </p:cBhvr>
                      <p:to>
                        <p:strVal val="visible"/>
                      </p:to>
                    </p:set>
                    <p:animEffect transition="in" filter="fade">
                      <p:cBhvr>
                        <p:cTn dur="1000"/>
                        <p:tgtEl>
                          <p:spTgt spid="347151"/>
                        </p:tgtEl>
                      </p:cBhvr>
                    </p:animEffect>
                    <p:anim calcmode="lin" valueType="num">
                      <p:cBhvr>
                        <p:cTn dur="1000" fill="hold"/>
                        <p:tgtEl>
                          <p:spTgt spid="347151"/>
                        </p:tgtEl>
                        <p:attrNameLst>
                          <p:attrName>ppt_x</p:attrName>
                        </p:attrNameLst>
                      </p:cBhvr>
                      <p:tavLst>
                        <p:tav tm="0">
                          <p:val>
                            <p:strVal val="#ppt_x-.1"/>
                          </p:val>
                        </p:tav>
                        <p:tav tm="100000">
                          <p:val>
                            <p:strVal val="#ppt_x"/>
                          </p:val>
                        </p:tav>
                      </p:tavLst>
                    </p:anim>
                    <p:anim calcmode="lin" valueType="num">
                      <p:cBhvr>
                        <p:cTn dur="1000" fill="hold"/>
                        <p:tgtEl>
                          <p:spTgt spid="347151"/>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347151"/>
                        </p:tgtEl>
                        <p:attrNameLst>
                          <p:attrName>style.visibility</p:attrName>
                        </p:attrNameLst>
                      </p:cBhvr>
                      <p:to>
                        <p:strVal val="visible"/>
                      </p:to>
                    </p:set>
                    <p:animEffect transition="in" filter="fade">
                      <p:cBhvr>
                        <p:cTn dur="1000"/>
                        <p:tgtEl>
                          <p:spTgt spid="347151"/>
                        </p:tgtEl>
                      </p:cBhvr>
                    </p:animEffect>
                    <p:anim calcmode="lin" valueType="num">
                      <p:cBhvr>
                        <p:cTn dur="1000" fill="hold"/>
                        <p:tgtEl>
                          <p:spTgt spid="347151"/>
                        </p:tgtEl>
                        <p:attrNameLst>
                          <p:attrName>ppt_x</p:attrName>
                        </p:attrNameLst>
                      </p:cBhvr>
                      <p:tavLst>
                        <p:tav tm="0">
                          <p:val>
                            <p:strVal val="#ppt_x-.1"/>
                          </p:val>
                        </p:tav>
                        <p:tav tm="100000">
                          <p:val>
                            <p:strVal val="#ppt_x"/>
                          </p:val>
                        </p:tav>
                      </p:tavLst>
                    </p:anim>
                    <p:anim calcmode="lin" valueType="num">
                      <p:cBhvr>
                        <p:cTn dur="1000" fill="hold"/>
                        <p:tgtEl>
                          <p:spTgt spid="347151"/>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347151"/>
                        </p:tgtEl>
                        <p:attrNameLst>
                          <p:attrName>style.visibility</p:attrName>
                        </p:attrNameLst>
                      </p:cBhvr>
                      <p:to>
                        <p:strVal val="visible"/>
                      </p:to>
                    </p:set>
                    <p:animEffect transition="in" filter="fade">
                      <p:cBhvr>
                        <p:cTn dur="1000"/>
                        <p:tgtEl>
                          <p:spTgt spid="347151"/>
                        </p:tgtEl>
                      </p:cBhvr>
                    </p:animEffect>
                    <p:anim calcmode="lin" valueType="num">
                      <p:cBhvr>
                        <p:cTn dur="1000" fill="hold"/>
                        <p:tgtEl>
                          <p:spTgt spid="347151"/>
                        </p:tgtEl>
                        <p:attrNameLst>
                          <p:attrName>ppt_x</p:attrName>
                        </p:attrNameLst>
                      </p:cBhvr>
                      <p:tavLst>
                        <p:tav tm="0">
                          <p:val>
                            <p:strVal val="#ppt_x-.1"/>
                          </p:val>
                        </p:tav>
                        <p:tav tm="100000">
                          <p:val>
                            <p:strVal val="#ppt_x"/>
                          </p:val>
                        </p:tav>
                      </p:tavLst>
                    </p:anim>
                    <p:anim calcmode="lin" valueType="num">
                      <p:cBhvr>
                        <p:cTn dur="1000" fill="hold"/>
                        <p:tgtEl>
                          <p:spTgt spid="347151"/>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1" fontAlgn="base" hangingPunct="1">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319088" y="1828800"/>
            <a:ext cx="8824912" cy="5029200"/>
            <a:chOff x="201" y="1152"/>
            <a:chExt cx="5559" cy="3168"/>
          </a:xfrm>
        </p:grpSpPr>
        <p:sp>
          <p:nvSpPr>
            <p:cNvPr id="396291"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ru-RU"/>
            </a:p>
          </p:txBody>
        </p:sp>
        <p:sp>
          <p:nvSpPr>
            <p:cNvPr id="396292"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a:defRPr/>
              </a:pPr>
              <a:endParaRPr lang="ru-RU"/>
            </a:p>
          </p:txBody>
        </p:sp>
        <p:sp>
          <p:nvSpPr>
            <p:cNvPr id="396293"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pPr>
                <a:defRPr/>
              </a:pPr>
              <a:endParaRPr lang="ru-RU"/>
            </a:p>
          </p:txBody>
        </p:sp>
        <p:sp>
          <p:nvSpPr>
            <p:cNvPr id="39629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39629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ru-RU"/>
            </a:p>
          </p:txBody>
        </p:sp>
        <p:sp>
          <p:nvSpPr>
            <p:cNvPr id="39629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ru-RU"/>
            </a:p>
          </p:txBody>
        </p:sp>
        <p:sp>
          <p:nvSpPr>
            <p:cNvPr id="39629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39629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a:defRPr/>
              </a:pPr>
              <a:endParaRPr lang="ru-RU"/>
            </a:p>
          </p:txBody>
        </p:sp>
      </p:grpSp>
      <p:sp>
        <p:nvSpPr>
          <p:cNvPr id="396299"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effectLst>
                  <a:outerShdw blurRad="38100" dist="38100" dir="2700000" algn="tl">
                    <a:srgbClr val="000000"/>
                  </a:outerShdw>
                </a:effectLst>
                <a:latin typeface="+mn-lt"/>
              </a:defRPr>
            </a:lvl1pPr>
          </a:lstStyle>
          <a:p>
            <a:pPr>
              <a:defRPr/>
            </a:pPr>
            <a:endParaRPr lang="ru-RU"/>
          </a:p>
        </p:txBody>
      </p:sp>
      <p:sp>
        <p:nvSpPr>
          <p:cNvPr id="396300"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effectLst>
                  <a:outerShdw blurRad="38100" dist="38100" dir="2700000" algn="tl">
                    <a:srgbClr val="000000"/>
                  </a:outerShdw>
                </a:effectLst>
                <a:latin typeface="+mn-lt"/>
              </a:defRPr>
            </a:lvl1pPr>
          </a:lstStyle>
          <a:p>
            <a:pPr>
              <a:defRPr/>
            </a:pPr>
            <a:endParaRPr lang="ru-RU"/>
          </a:p>
        </p:txBody>
      </p:sp>
      <p:sp>
        <p:nvSpPr>
          <p:cNvPr id="396301"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effectLst>
                  <a:outerShdw blurRad="38100" dist="38100" dir="2700000" algn="tl">
                    <a:srgbClr val="000000"/>
                  </a:outerShdw>
                </a:effectLst>
                <a:latin typeface="+mn-lt"/>
              </a:defRPr>
            </a:lvl1pPr>
          </a:lstStyle>
          <a:p>
            <a:pPr>
              <a:defRPr/>
            </a:pPr>
            <a:fld id="{EE56FCA4-FEBB-42D7-AF53-2268AE66867E}" type="slidenum">
              <a:rPr lang="ru-RU"/>
              <a:pPr>
                <a:defRPr/>
              </a:pPr>
              <a:t>‹#›</a:t>
            </a:fld>
            <a:endParaRPr lang="ru-RU"/>
          </a:p>
        </p:txBody>
      </p:sp>
      <p:sp>
        <p:nvSpPr>
          <p:cNvPr id="396302"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96303"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396302"/>
                                        </p:tgtEl>
                                        <p:attrNameLst>
                                          <p:attrName>style.visibility</p:attrName>
                                        </p:attrNameLst>
                                      </p:cBhvr>
                                      <p:to>
                                        <p:strVal val="visible"/>
                                      </p:to>
                                    </p:set>
                                    <p:anim calcmode="lin" valueType="num">
                                      <p:cBhvr additive="base">
                                        <p:cTn id="7" dur="800" fill="hold">
                                          <p:stCondLst>
                                            <p:cond delay="0"/>
                                          </p:stCondLst>
                                        </p:cTn>
                                        <p:tgtEl>
                                          <p:spTgt spid="396302"/>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39630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396303">
                                            <p:txEl>
                                              <p:pRg st="0" end="0"/>
                                            </p:txEl>
                                          </p:spTgt>
                                        </p:tgtEl>
                                        <p:attrNameLst>
                                          <p:attrName>style.visibility</p:attrName>
                                        </p:attrNameLst>
                                      </p:cBhvr>
                                      <p:to>
                                        <p:strVal val="visible"/>
                                      </p:to>
                                    </p:set>
                                    <p:animEffect transition="in" filter="fade">
                                      <p:cBhvr>
                                        <p:cTn id="13" dur="1000"/>
                                        <p:tgtEl>
                                          <p:spTgt spid="396303">
                                            <p:txEl>
                                              <p:pRg st="0" end="0"/>
                                            </p:txEl>
                                          </p:spTgt>
                                        </p:tgtEl>
                                      </p:cBhvr>
                                    </p:animEffect>
                                    <p:anim calcmode="lin" valueType="num">
                                      <p:cBhvr>
                                        <p:cTn id="14" dur="1000" fill="hold"/>
                                        <p:tgtEl>
                                          <p:spTgt spid="396303">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396303">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396303">
                                            <p:txEl>
                                              <p:pRg st="1" end="1"/>
                                            </p:txEl>
                                          </p:spTgt>
                                        </p:tgtEl>
                                        <p:attrNameLst>
                                          <p:attrName>style.visibility</p:attrName>
                                        </p:attrNameLst>
                                      </p:cBhvr>
                                      <p:to>
                                        <p:strVal val="visible"/>
                                      </p:to>
                                    </p:set>
                                    <p:animEffect transition="in" filter="fade">
                                      <p:cBhvr>
                                        <p:cTn id="18" dur="1000"/>
                                        <p:tgtEl>
                                          <p:spTgt spid="396303">
                                            <p:txEl>
                                              <p:pRg st="1" end="1"/>
                                            </p:txEl>
                                          </p:spTgt>
                                        </p:tgtEl>
                                      </p:cBhvr>
                                    </p:animEffect>
                                    <p:anim calcmode="lin" valueType="num">
                                      <p:cBhvr>
                                        <p:cTn id="19" dur="1000" fill="hold"/>
                                        <p:tgtEl>
                                          <p:spTgt spid="396303">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396303">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396303">
                                            <p:txEl>
                                              <p:pRg st="2" end="2"/>
                                            </p:txEl>
                                          </p:spTgt>
                                        </p:tgtEl>
                                        <p:attrNameLst>
                                          <p:attrName>style.visibility</p:attrName>
                                        </p:attrNameLst>
                                      </p:cBhvr>
                                      <p:to>
                                        <p:strVal val="visible"/>
                                      </p:to>
                                    </p:set>
                                    <p:animEffect transition="in" filter="fade">
                                      <p:cBhvr>
                                        <p:cTn id="23" dur="1000"/>
                                        <p:tgtEl>
                                          <p:spTgt spid="396303">
                                            <p:txEl>
                                              <p:pRg st="2" end="2"/>
                                            </p:txEl>
                                          </p:spTgt>
                                        </p:tgtEl>
                                      </p:cBhvr>
                                    </p:animEffect>
                                    <p:anim calcmode="lin" valueType="num">
                                      <p:cBhvr>
                                        <p:cTn id="24" dur="1000" fill="hold"/>
                                        <p:tgtEl>
                                          <p:spTgt spid="396303">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396303">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396303">
                                            <p:txEl>
                                              <p:pRg st="3" end="3"/>
                                            </p:txEl>
                                          </p:spTgt>
                                        </p:tgtEl>
                                        <p:attrNameLst>
                                          <p:attrName>style.visibility</p:attrName>
                                        </p:attrNameLst>
                                      </p:cBhvr>
                                      <p:to>
                                        <p:strVal val="visible"/>
                                      </p:to>
                                    </p:set>
                                    <p:animEffect transition="in" filter="fade">
                                      <p:cBhvr>
                                        <p:cTn id="28" dur="1000"/>
                                        <p:tgtEl>
                                          <p:spTgt spid="396303">
                                            <p:txEl>
                                              <p:pRg st="3" end="3"/>
                                            </p:txEl>
                                          </p:spTgt>
                                        </p:tgtEl>
                                      </p:cBhvr>
                                    </p:animEffect>
                                    <p:anim calcmode="lin" valueType="num">
                                      <p:cBhvr>
                                        <p:cTn id="29" dur="1000" fill="hold"/>
                                        <p:tgtEl>
                                          <p:spTgt spid="396303">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396303">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396303">
                                            <p:txEl>
                                              <p:pRg st="4" end="4"/>
                                            </p:txEl>
                                          </p:spTgt>
                                        </p:tgtEl>
                                        <p:attrNameLst>
                                          <p:attrName>style.visibility</p:attrName>
                                        </p:attrNameLst>
                                      </p:cBhvr>
                                      <p:to>
                                        <p:strVal val="visible"/>
                                      </p:to>
                                    </p:set>
                                    <p:animEffect transition="in" filter="fade">
                                      <p:cBhvr>
                                        <p:cTn id="33" dur="1000"/>
                                        <p:tgtEl>
                                          <p:spTgt spid="396303">
                                            <p:txEl>
                                              <p:pRg st="4" end="4"/>
                                            </p:txEl>
                                          </p:spTgt>
                                        </p:tgtEl>
                                      </p:cBhvr>
                                    </p:animEffect>
                                    <p:anim calcmode="lin" valueType="num">
                                      <p:cBhvr>
                                        <p:cTn id="34" dur="1000" fill="hold"/>
                                        <p:tgtEl>
                                          <p:spTgt spid="396303">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39630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302" grpId="0"/>
      <p:bldP spid="396303"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396303"/>
                        </p:tgtEl>
                        <p:attrNameLst>
                          <p:attrName>style.visibility</p:attrName>
                        </p:attrNameLst>
                      </p:cBhvr>
                      <p:to>
                        <p:strVal val="visible"/>
                      </p:to>
                    </p:set>
                    <p:animEffect transition="in" filter="fade">
                      <p:cBhvr>
                        <p:cTn dur="1000"/>
                        <p:tgtEl>
                          <p:spTgt spid="396303"/>
                        </p:tgtEl>
                      </p:cBhvr>
                    </p:animEffect>
                    <p:anim calcmode="lin" valueType="num">
                      <p:cBhvr>
                        <p:cTn dur="1000" fill="hold"/>
                        <p:tgtEl>
                          <p:spTgt spid="396303"/>
                        </p:tgtEl>
                        <p:attrNameLst>
                          <p:attrName>ppt_x</p:attrName>
                        </p:attrNameLst>
                      </p:cBhvr>
                      <p:tavLst>
                        <p:tav tm="0">
                          <p:val>
                            <p:strVal val="#ppt_x-.1"/>
                          </p:val>
                        </p:tav>
                        <p:tav tm="100000">
                          <p:val>
                            <p:strVal val="#ppt_x"/>
                          </p:val>
                        </p:tav>
                      </p:tavLst>
                    </p:anim>
                    <p:anim calcmode="lin" valueType="num">
                      <p:cBhvr>
                        <p:cTn dur="1000" fill="hold"/>
                        <p:tgtEl>
                          <p:spTgt spid="396303"/>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396303"/>
                        </p:tgtEl>
                        <p:attrNameLst>
                          <p:attrName>style.visibility</p:attrName>
                        </p:attrNameLst>
                      </p:cBhvr>
                      <p:to>
                        <p:strVal val="visible"/>
                      </p:to>
                    </p:set>
                    <p:animEffect transition="in" filter="fade">
                      <p:cBhvr>
                        <p:cTn dur="1000"/>
                        <p:tgtEl>
                          <p:spTgt spid="396303"/>
                        </p:tgtEl>
                      </p:cBhvr>
                    </p:animEffect>
                    <p:anim calcmode="lin" valueType="num">
                      <p:cBhvr>
                        <p:cTn dur="1000" fill="hold"/>
                        <p:tgtEl>
                          <p:spTgt spid="396303"/>
                        </p:tgtEl>
                        <p:attrNameLst>
                          <p:attrName>ppt_x</p:attrName>
                        </p:attrNameLst>
                      </p:cBhvr>
                      <p:tavLst>
                        <p:tav tm="0">
                          <p:val>
                            <p:strVal val="#ppt_x-.1"/>
                          </p:val>
                        </p:tav>
                        <p:tav tm="100000">
                          <p:val>
                            <p:strVal val="#ppt_x"/>
                          </p:val>
                        </p:tav>
                      </p:tavLst>
                    </p:anim>
                    <p:anim calcmode="lin" valueType="num">
                      <p:cBhvr>
                        <p:cTn dur="1000" fill="hold"/>
                        <p:tgtEl>
                          <p:spTgt spid="396303"/>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396303"/>
                        </p:tgtEl>
                        <p:attrNameLst>
                          <p:attrName>style.visibility</p:attrName>
                        </p:attrNameLst>
                      </p:cBhvr>
                      <p:to>
                        <p:strVal val="visible"/>
                      </p:to>
                    </p:set>
                    <p:animEffect transition="in" filter="fade">
                      <p:cBhvr>
                        <p:cTn dur="1000"/>
                        <p:tgtEl>
                          <p:spTgt spid="396303"/>
                        </p:tgtEl>
                      </p:cBhvr>
                    </p:animEffect>
                    <p:anim calcmode="lin" valueType="num">
                      <p:cBhvr>
                        <p:cTn dur="1000" fill="hold"/>
                        <p:tgtEl>
                          <p:spTgt spid="396303"/>
                        </p:tgtEl>
                        <p:attrNameLst>
                          <p:attrName>ppt_x</p:attrName>
                        </p:attrNameLst>
                      </p:cBhvr>
                      <p:tavLst>
                        <p:tav tm="0">
                          <p:val>
                            <p:strVal val="#ppt_x-.1"/>
                          </p:val>
                        </p:tav>
                        <p:tav tm="100000">
                          <p:val>
                            <p:strVal val="#ppt_x"/>
                          </p:val>
                        </p:tav>
                      </p:tavLst>
                    </p:anim>
                    <p:anim calcmode="lin" valueType="num">
                      <p:cBhvr>
                        <p:cTn dur="1000" fill="hold"/>
                        <p:tgtEl>
                          <p:spTgt spid="396303"/>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396303"/>
                        </p:tgtEl>
                        <p:attrNameLst>
                          <p:attrName>style.visibility</p:attrName>
                        </p:attrNameLst>
                      </p:cBhvr>
                      <p:to>
                        <p:strVal val="visible"/>
                      </p:to>
                    </p:set>
                    <p:animEffect transition="in" filter="fade">
                      <p:cBhvr>
                        <p:cTn dur="1000"/>
                        <p:tgtEl>
                          <p:spTgt spid="396303"/>
                        </p:tgtEl>
                      </p:cBhvr>
                    </p:animEffect>
                    <p:anim calcmode="lin" valueType="num">
                      <p:cBhvr>
                        <p:cTn dur="1000" fill="hold"/>
                        <p:tgtEl>
                          <p:spTgt spid="396303"/>
                        </p:tgtEl>
                        <p:attrNameLst>
                          <p:attrName>ppt_x</p:attrName>
                        </p:attrNameLst>
                      </p:cBhvr>
                      <p:tavLst>
                        <p:tav tm="0">
                          <p:val>
                            <p:strVal val="#ppt_x-.1"/>
                          </p:val>
                        </p:tav>
                        <p:tav tm="100000">
                          <p:val>
                            <p:strVal val="#ppt_x"/>
                          </p:val>
                        </p:tav>
                      </p:tavLst>
                    </p:anim>
                    <p:anim calcmode="lin" valueType="num">
                      <p:cBhvr>
                        <p:cTn dur="1000" fill="hold"/>
                        <p:tgtEl>
                          <p:spTgt spid="396303"/>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396303"/>
                        </p:tgtEl>
                        <p:attrNameLst>
                          <p:attrName>style.visibility</p:attrName>
                        </p:attrNameLst>
                      </p:cBhvr>
                      <p:to>
                        <p:strVal val="visible"/>
                      </p:to>
                    </p:set>
                    <p:animEffect transition="in" filter="fade">
                      <p:cBhvr>
                        <p:cTn dur="1000"/>
                        <p:tgtEl>
                          <p:spTgt spid="396303"/>
                        </p:tgtEl>
                      </p:cBhvr>
                    </p:animEffect>
                    <p:anim calcmode="lin" valueType="num">
                      <p:cBhvr>
                        <p:cTn dur="1000" fill="hold"/>
                        <p:tgtEl>
                          <p:spTgt spid="396303"/>
                        </p:tgtEl>
                        <p:attrNameLst>
                          <p:attrName>ppt_x</p:attrName>
                        </p:attrNameLst>
                      </p:cBhvr>
                      <p:tavLst>
                        <p:tav tm="0">
                          <p:val>
                            <p:strVal val="#ppt_x-.1"/>
                          </p:val>
                        </p:tav>
                        <p:tav tm="100000">
                          <p:val>
                            <p:strVal val="#ppt_x"/>
                          </p:val>
                        </p:tav>
                      </p:tavLst>
                    </p:anim>
                    <p:anim calcmode="lin" valueType="num">
                      <p:cBhvr>
                        <p:cTn dur="1000" fill="hold"/>
                        <p:tgtEl>
                          <p:spTgt spid="396303"/>
                        </p:tgtEl>
                        <p:attrNameLst>
                          <p:attrName>ppt_y</p:attrName>
                        </p:attrNameLst>
                      </p:cBhvr>
                      <p:tavLst>
                        <p:tav tm="0">
                          <p:val>
                            <p:strVal val="#ppt_y"/>
                          </p:val>
                        </p:tav>
                        <p:tav tm="100000">
                          <p:val>
                            <p:strVal val="#ppt_y"/>
                          </p:val>
                        </p:tav>
                      </p:tavLst>
                    </p:anim>
                  </p:childTnLst>
                </p:cTn>
              </p:par>
            </p:tnLst>
          </p:tmpl>
        </p:tmplLst>
      </p:bldP>
    </p:bldLst>
  </p:timing>
  <p:txStyles>
    <p:titleStyle>
      <a:lvl1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0.xml"/><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04.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5.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98.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40.xml"/><Relationship Id="rId1" Type="http://schemas.openxmlformats.org/officeDocument/2006/relationships/themeOverride" Target="../theme/themeOverride1.xml"/><Relationship Id="rId5" Type="http://schemas.openxmlformats.org/officeDocument/2006/relationships/image" Target="../media/image19.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hyperlink" Target="http://www.aquaexpert.ru/enc/reservoir/ik/" TargetMode="External"/><Relationship Id="rId2" Type="http://schemas.openxmlformats.org/officeDocument/2006/relationships/hyperlink" Target="https://en.wikipedia.org/wiki/Ik_River" TargetMode="External"/><Relationship Id="rId1" Type="http://schemas.openxmlformats.org/officeDocument/2006/relationships/slideLayout" Target="../slideLayouts/slideLayout113.xml"/><Relationship Id="rId5" Type="http://schemas.openxmlformats.org/officeDocument/2006/relationships/hyperlink" Target="https://www.native-english.ru/topics/" TargetMode="External"/><Relationship Id="rId4" Type="http://schemas.openxmlformats.org/officeDocument/2006/relationships/hyperlink" Target="https://translate.academic.ru/"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0.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9.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737" y="578752"/>
            <a:ext cx="6413500" cy="663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8" y="3347909"/>
            <a:ext cx="1511300" cy="338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347864" y="3270864"/>
            <a:ext cx="4434754" cy="1011286"/>
          </a:xfrm>
          <a:prstGeom prst="rect">
            <a:avLst/>
          </a:prstGeom>
          <a:noFill/>
        </p:spPr>
        <p:txBody>
          <a:bodyPr wrap="none" lIns="91440" tIns="45720" rIns="91440" bIns="45720">
            <a:prstTxWarp prst="textTriangleInverted">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1800" spc="50" dirty="0" smtClean="0">
                <a:ln w="11430"/>
                <a:solidFill>
                  <a:srgbClr val="FF0000"/>
                </a:solidFill>
                <a:effectLst>
                  <a:outerShdw blurRad="76200" dist="50800" dir="5400000" algn="tl" rotWithShape="0">
                    <a:srgbClr val="000000">
                      <a:alpha val="65000"/>
                    </a:srgbClr>
                  </a:outerShdw>
                </a:effectLst>
              </a:rPr>
              <a:t>The symbol</a:t>
            </a:r>
            <a:r>
              <a:rPr lang="ru-RU" sz="1800" spc="50" dirty="0" smtClean="0">
                <a:ln w="11430"/>
                <a:solidFill>
                  <a:srgbClr val="FF0000"/>
                </a:solidFill>
                <a:effectLst>
                  <a:outerShdw blurRad="76200" dist="50800" dir="5400000" algn="tl" rotWithShape="0">
                    <a:srgbClr val="000000">
                      <a:alpha val="65000"/>
                    </a:srgbClr>
                  </a:outerShdw>
                </a:effectLst>
              </a:rPr>
              <a:t> </a:t>
            </a:r>
            <a:r>
              <a:rPr lang="en-US" sz="1800" spc="50" dirty="0" smtClean="0">
                <a:ln w="11430"/>
                <a:solidFill>
                  <a:srgbClr val="FF0000"/>
                </a:solidFill>
                <a:effectLst>
                  <a:outerShdw blurRad="76200" dist="50800" dir="5400000" algn="tl" rotWithShape="0">
                    <a:srgbClr val="000000">
                      <a:alpha val="65000"/>
                    </a:srgbClr>
                  </a:outerShdw>
                </a:effectLst>
              </a:rPr>
              <a:t>of </a:t>
            </a:r>
            <a:r>
              <a:rPr lang="en-US" sz="1800" spc="50" dirty="0" err="1" smtClean="0">
                <a:ln w="11430"/>
                <a:solidFill>
                  <a:srgbClr val="FF0000"/>
                </a:solidFill>
                <a:effectLst>
                  <a:outerShdw blurRad="76200" dist="50800" dir="5400000" algn="tl" rotWithShape="0">
                    <a:srgbClr val="000000">
                      <a:alpha val="65000"/>
                    </a:srgbClr>
                  </a:outerShdw>
                </a:effectLst>
              </a:rPr>
              <a:t>Gulyukovo</a:t>
            </a:r>
            <a:endParaRPr lang="ru-RU" sz="1800" b="1" cap="none" spc="50" dirty="0">
              <a:ln w="11430"/>
              <a:solidFill>
                <a:srgbClr val="FF0000"/>
              </a:solidFill>
              <a:effectLst>
                <a:outerShdw blurRad="76200" dist="50800" dir="5400000" algn="tl" rotWithShape="0">
                  <a:srgbClr val="000000">
                    <a:alpha val="65000"/>
                  </a:srgbClr>
                </a:outerShdw>
              </a:effectLst>
            </a:endParaRPr>
          </a:p>
        </p:txBody>
      </p:sp>
      <p:sp>
        <p:nvSpPr>
          <p:cNvPr id="10" name="Прямоугольник 9"/>
          <p:cNvSpPr/>
          <p:nvPr/>
        </p:nvSpPr>
        <p:spPr>
          <a:xfrm>
            <a:off x="3513836" y="1483907"/>
            <a:ext cx="4572000" cy="1569660"/>
          </a:xfrm>
          <a:prstGeom prst="rect">
            <a:avLst/>
          </a:prstGeom>
        </p:spPr>
        <p:txBody>
          <a:bodyPr>
            <a:spAutoFit/>
          </a:bodyPr>
          <a:lstStyle/>
          <a:p>
            <a:r>
              <a:rPr lang="ru-RU" sz="1600" b="0" dirty="0" smtClean="0">
                <a:solidFill>
                  <a:srgbClr val="002060"/>
                </a:solidFill>
              </a:rPr>
              <a:t>Межрегиональная научно</a:t>
            </a:r>
          </a:p>
          <a:p>
            <a:r>
              <a:rPr lang="ru-RU" sz="1600" b="0" dirty="0" smtClean="0">
                <a:solidFill>
                  <a:srgbClr val="002060"/>
                </a:solidFill>
              </a:rPr>
              <a:t>-практическая конференция «Иностранный язык –</a:t>
            </a:r>
            <a:r>
              <a:rPr lang="ru-RU" sz="1600" b="0" dirty="0">
                <a:solidFill>
                  <a:srgbClr val="002060"/>
                </a:solidFill>
              </a:rPr>
              <a:t>диалог культур»</a:t>
            </a:r>
          </a:p>
          <a:p>
            <a:endParaRPr lang="ru-RU" sz="1600" b="0" dirty="0" smtClean="0">
              <a:solidFill>
                <a:srgbClr val="002060"/>
              </a:solidFill>
            </a:endParaRPr>
          </a:p>
          <a:p>
            <a:r>
              <a:rPr lang="ru-RU" sz="1600" b="0" dirty="0" smtClean="0">
                <a:solidFill>
                  <a:srgbClr val="002060"/>
                </a:solidFill>
              </a:rPr>
              <a:t>                                </a:t>
            </a:r>
          </a:p>
          <a:p>
            <a:r>
              <a:rPr lang="ru-RU" sz="1600" b="0" dirty="0" smtClean="0">
                <a:solidFill>
                  <a:srgbClr val="002060"/>
                </a:solidFill>
              </a:rPr>
              <a:t>                   </a:t>
            </a:r>
            <a:endParaRPr lang="ru-RU" sz="1600" b="0" dirty="0">
              <a:solidFill>
                <a:srgbClr val="002060"/>
              </a:solidFill>
            </a:endParaRPr>
          </a:p>
        </p:txBody>
      </p:sp>
      <p:sp>
        <p:nvSpPr>
          <p:cNvPr id="3" name="Прямоугольник 2"/>
          <p:cNvSpPr/>
          <p:nvPr/>
        </p:nvSpPr>
        <p:spPr>
          <a:xfrm>
            <a:off x="2229279" y="2332042"/>
            <a:ext cx="4572000" cy="1366528"/>
          </a:xfrm>
          <a:prstGeom prst="rect">
            <a:avLst/>
          </a:prstGeom>
        </p:spPr>
        <p:txBody>
          <a:bodyPr>
            <a:spAutoFit/>
          </a:bodyPr>
          <a:lstStyle/>
          <a:p>
            <a:pPr algn="ctr">
              <a:lnSpc>
                <a:spcPct val="115000"/>
              </a:lnSpc>
              <a:spcAft>
                <a:spcPts val="0"/>
              </a:spcAft>
            </a:pPr>
            <a:endParaRPr lang="ru-RU" sz="1800" dirty="0">
              <a:solidFill>
                <a:srgbClr val="000000"/>
              </a:solidFill>
              <a:latin typeface="Times New Roman"/>
              <a:ea typeface="Times New Roman"/>
            </a:endParaRPr>
          </a:p>
          <a:p>
            <a:pPr algn="ctr">
              <a:lnSpc>
                <a:spcPct val="115000"/>
              </a:lnSpc>
              <a:spcAft>
                <a:spcPts val="0"/>
              </a:spcAft>
            </a:pPr>
            <a:endParaRPr lang="ru-RU" sz="1800" dirty="0" smtClean="0">
              <a:solidFill>
                <a:srgbClr val="000000"/>
              </a:solidFill>
              <a:latin typeface="Times New Roman"/>
              <a:ea typeface="Times New Roman"/>
            </a:endParaRPr>
          </a:p>
          <a:p>
            <a:pPr marR="6350" algn="ctr">
              <a:lnSpc>
                <a:spcPct val="115000"/>
              </a:lnSpc>
              <a:spcAft>
                <a:spcPts val="0"/>
              </a:spcAft>
            </a:pPr>
            <a:endParaRPr lang="ru-RU" sz="1800" dirty="0" smtClean="0">
              <a:solidFill>
                <a:srgbClr val="000000"/>
              </a:solidFill>
              <a:latin typeface="Times New Roman"/>
              <a:ea typeface="Times New Roman"/>
            </a:endParaRPr>
          </a:p>
          <a:p>
            <a:pPr marR="6350" algn="ctr">
              <a:lnSpc>
                <a:spcPct val="115000"/>
              </a:lnSpc>
              <a:spcAft>
                <a:spcPts val="0"/>
              </a:spcAft>
            </a:pPr>
            <a:endParaRPr lang="ru-RU" sz="1800" dirty="0">
              <a:effectLst/>
              <a:latin typeface="Times New Roman"/>
              <a:ea typeface="Times New Roman"/>
            </a:endParaRPr>
          </a:p>
        </p:txBody>
      </p:sp>
      <p:sp>
        <p:nvSpPr>
          <p:cNvPr id="7" name="Прямоугольник 6"/>
          <p:cNvSpPr/>
          <p:nvPr/>
        </p:nvSpPr>
        <p:spPr>
          <a:xfrm>
            <a:off x="0" y="5191399"/>
            <a:ext cx="8691713" cy="1754326"/>
          </a:xfrm>
          <a:prstGeom prst="rect">
            <a:avLst/>
          </a:prstGeom>
        </p:spPr>
        <p:txBody>
          <a:bodyPr wrap="square">
            <a:spAutoFit/>
          </a:bodyPr>
          <a:lstStyle/>
          <a:p>
            <a:pPr marL="3150870">
              <a:spcAft>
                <a:spcPts val="0"/>
              </a:spcAft>
            </a:pPr>
            <a:r>
              <a:rPr lang="ru-RU" sz="1800" dirty="0">
                <a:latin typeface="Times New Roman"/>
                <a:ea typeface="Times New Roman"/>
              </a:rPr>
              <a:t> </a:t>
            </a:r>
            <a:r>
              <a:rPr lang="ru-RU" sz="1800" dirty="0" smtClean="0">
                <a:latin typeface="Times New Roman"/>
                <a:ea typeface="Times New Roman"/>
              </a:rPr>
              <a:t>              </a:t>
            </a:r>
            <a:r>
              <a:rPr lang="ru-RU" sz="1800" spc="15" dirty="0" smtClean="0">
                <a:solidFill>
                  <a:srgbClr val="000000"/>
                </a:solidFill>
                <a:latin typeface="Times New Roman"/>
                <a:ea typeface="Times New Roman"/>
              </a:rPr>
              <a:t> </a:t>
            </a:r>
            <a:r>
              <a:rPr lang="ru-RU" sz="1800" spc="15" dirty="0" err="1" smtClean="0">
                <a:solidFill>
                  <a:srgbClr val="000000"/>
                </a:solidFill>
                <a:latin typeface="Times New Roman"/>
                <a:ea typeface="Times New Roman"/>
              </a:rPr>
              <a:t>Сайфиева</a:t>
            </a:r>
            <a:r>
              <a:rPr lang="ru-RU" sz="1800" spc="15" dirty="0" smtClean="0">
                <a:solidFill>
                  <a:srgbClr val="000000"/>
                </a:solidFill>
                <a:latin typeface="Times New Roman"/>
                <a:ea typeface="Times New Roman"/>
              </a:rPr>
              <a:t> </a:t>
            </a:r>
            <a:r>
              <a:rPr lang="ru-RU" sz="1800" spc="15" dirty="0" err="1" smtClean="0">
                <a:solidFill>
                  <a:srgbClr val="000000"/>
                </a:solidFill>
                <a:latin typeface="Times New Roman"/>
                <a:ea typeface="Times New Roman"/>
              </a:rPr>
              <a:t>Айзиля</a:t>
            </a:r>
            <a:endParaRPr lang="ru-RU" sz="1800" spc="15" dirty="0" smtClean="0">
              <a:solidFill>
                <a:srgbClr val="000000"/>
              </a:solidFill>
              <a:latin typeface="Times New Roman"/>
              <a:ea typeface="Times New Roman"/>
            </a:endParaRPr>
          </a:p>
          <a:p>
            <a:pPr marL="3150870">
              <a:spcAft>
                <a:spcPts val="0"/>
              </a:spcAft>
            </a:pPr>
            <a:r>
              <a:rPr lang="ru-RU" sz="1800" b="0" dirty="0" smtClean="0">
                <a:solidFill>
                  <a:schemeClr val="accent4">
                    <a:lumMod val="10000"/>
                  </a:schemeClr>
                </a:solidFill>
                <a:latin typeface="Times New Roman"/>
                <a:ea typeface="Times New Roman"/>
              </a:rPr>
              <a:t>Муниципальное бюджетное учреждение  </a:t>
            </a:r>
          </a:p>
          <a:p>
            <a:pPr marL="3150870">
              <a:spcAft>
                <a:spcPts val="0"/>
              </a:spcAft>
            </a:pPr>
            <a:r>
              <a:rPr lang="ru-RU" sz="1800" b="0" dirty="0">
                <a:solidFill>
                  <a:schemeClr val="accent4">
                    <a:lumMod val="10000"/>
                  </a:schemeClr>
                </a:solidFill>
                <a:latin typeface="Times New Roman"/>
                <a:ea typeface="Times New Roman"/>
              </a:rPr>
              <a:t> </a:t>
            </a:r>
            <a:r>
              <a:rPr lang="ru-RU" sz="1800" b="0" dirty="0" smtClean="0">
                <a:solidFill>
                  <a:schemeClr val="accent4">
                    <a:lumMod val="10000"/>
                  </a:schemeClr>
                </a:solidFill>
                <a:latin typeface="Times New Roman"/>
                <a:ea typeface="Times New Roman"/>
              </a:rPr>
              <a:t>    дополнительного образования</a:t>
            </a:r>
          </a:p>
          <a:p>
            <a:pPr marL="3150870">
              <a:spcAft>
                <a:spcPts val="0"/>
              </a:spcAft>
            </a:pPr>
            <a:r>
              <a:rPr lang="ru-RU" sz="1800" b="0" dirty="0" smtClean="0">
                <a:solidFill>
                  <a:schemeClr val="accent4">
                    <a:lumMod val="10000"/>
                  </a:schemeClr>
                </a:solidFill>
                <a:latin typeface="Times New Roman"/>
                <a:ea typeface="Times New Roman"/>
              </a:rPr>
              <a:t>       «</a:t>
            </a:r>
            <a:r>
              <a:rPr lang="ru-RU" sz="1800" b="0" dirty="0">
                <a:solidFill>
                  <a:schemeClr val="accent4">
                    <a:lumMod val="10000"/>
                  </a:schemeClr>
                </a:solidFill>
                <a:latin typeface="Times New Roman"/>
                <a:ea typeface="Times New Roman"/>
              </a:rPr>
              <a:t>Дом детского творчества» </a:t>
            </a:r>
            <a:endParaRPr lang="ru-RU" sz="1800" b="0" dirty="0" smtClean="0">
              <a:solidFill>
                <a:schemeClr val="accent4">
                  <a:lumMod val="10000"/>
                </a:schemeClr>
              </a:solidFill>
              <a:latin typeface="Times New Roman"/>
              <a:ea typeface="Times New Roman"/>
            </a:endParaRPr>
          </a:p>
          <a:p>
            <a:pPr marL="3150870">
              <a:spcAft>
                <a:spcPts val="0"/>
              </a:spcAft>
            </a:pPr>
            <a:r>
              <a:rPr lang="ru-RU" sz="1800" b="0" dirty="0" smtClean="0">
                <a:solidFill>
                  <a:schemeClr val="accent4">
                    <a:lumMod val="10000"/>
                  </a:schemeClr>
                </a:solidFill>
                <a:latin typeface="Times New Roman"/>
                <a:ea typeface="Times New Roman"/>
              </a:rPr>
              <a:t>г</a:t>
            </a:r>
            <a:r>
              <a:rPr lang="ru-RU" sz="1800" b="0" dirty="0">
                <a:solidFill>
                  <a:schemeClr val="accent4">
                    <a:lumMod val="10000"/>
                  </a:schemeClr>
                </a:solidFill>
                <a:latin typeface="Times New Roman"/>
                <a:ea typeface="Times New Roman"/>
              </a:rPr>
              <a:t>. Мензелинска Республики Татарстан</a:t>
            </a:r>
          </a:p>
          <a:p>
            <a:pPr marL="3150870">
              <a:spcAft>
                <a:spcPts val="0"/>
              </a:spcAft>
            </a:pPr>
            <a:endParaRPr lang="ru-RU" sz="1800" dirty="0">
              <a:latin typeface="Times New Roman"/>
              <a:ea typeface="Times New Roman"/>
            </a:endParaRPr>
          </a:p>
        </p:txBody>
      </p:sp>
      <p:pic>
        <p:nvPicPr>
          <p:cNvPr id="11" name="Picture 2" descr="D:\Символ.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185411"/>
            <a:ext cx="2952328" cy="2950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723694"/>
      </p:ext>
    </p:extLst>
  </p:cSld>
  <p:clrMapOvr>
    <a:masterClrMapping/>
  </p:clrMapOvr>
  <mc:AlternateContent xmlns:mc="http://schemas.openxmlformats.org/markup-compatibility/2006" xmlns:p14="http://schemas.microsoft.com/office/powerpoint/2010/main">
    <mc:Choice Requires="p14">
      <p:transition spd="med">
        <p14:gallery dir="l"/>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ctrTitle"/>
          </p:nvPr>
        </p:nvSpPr>
        <p:spPr>
          <a:xfrm>
            <a:off x="107504" y="5085184"/>
            <a:ext cx="9036496" cy="1656184"/>
          </a:xfrm>
        </p:spPr>
        <p:txBody>
          <a:bodyPr/>
          <a:lstStyle/>
          <a:p>
            <a:r>
              <a:rPr lang="en-U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38100" dist="38100" dir="2700000" algn="tl">
                    <a:srgbClr val="000000">
                      <a:alpha val="43137"/>
                    </a:srgbClr>
                  </a:outerShdw>
                </a:effectLst>
              </a:rPr>
              <a:t>We have some books about our native village </a:t>
            </a:r>
            <a:r>
              <a:rPr lang="en-US" b="1"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38100" dist="38100" dir="2700000" algn="tl">
                    <a:srgbClr val="000000">
                      <a:alpha val="43137"/>
                    </a:srgbClr>
                  </a:outerShdw>
                </a:effectLst>
              </a:rPr>
              <a:t>Gulyukovo</a:t>
            </a:r>
            <a:r>
              <a:rPr lang="en-U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38100" dist="38100" dir="2700000" algn="tl">
                    <a:srgbClr val="000000">
                      <a:alpha val="43137"/>
                    </a:srgbClr>
                  </a:outerShdw>
                </a:effectLst>
              </a:rPr>
              <a:t> in our school library</a:t>
            </a:r>
            <a:endParaRPr lang="ru-RU"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38100" dist="38100" dir="2700000" algn="tl">
                  <a:srgbClr val="000000">
                    <a:alpha val="43137"/>
                  </a:srgbClr>
                </a:outerShdw>
              </a:effectLst>
            </a:endParaRPr>
          </a:p>
        </p:txBody>
      </p:sp>
      <p:sp>
        <p:nvSpPr>
          <p:cNvPr id="200707" name="Rectangle 3"/>
          <p:cNvSpPr>
            <a:spLocks noGrp="1" noChangeArrowheads="1"/>
          </p:cNvSpPr>
          <p:nvPr>
            <p:ph type="subTitle" idx="1"/>
          </p:nvPr>
        </p:nvSpPr>
        <p:spPr>
          <a:xfrm>
            <a:off x="457200" y="228600"/>
            <a:ext cx="7772400" cy="76200"/>
          </a:xfrm>
        </p:spPr>
        <p:txBody>
          <a:bodyPr/>
          <a:lstStyle/>
          <a:p>
            <a:pPr>
              <a:lnSpc>
                <a:spcPct val="80000"/>
              </a:lnSpc>
            </a:pPr>
            <a:endParaRPr lang="en-US" sz="800"/>
          </a:p>
          <a:p>
            <a:pPr>
              <a:lnSpc>
                <a:spcPct val="80000"/>
              </a:lnSpc>
            </a:pPr>
            <a:endParaRPr lang="ru-RU" sz="800"/>
          </a:p>
        </p:txBody>
      </p:sp>
      <p:pic>
        <p:nvPicPr>
          <p:cNvPr id="5122" name="Picture 2" descr="C:\Users\tanzila\Desktop\Гулюк\Книга.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944"/>
            <a:ext cx="3059832" cy="494116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tanzila\Desktop\Гулюк\Башаклар.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8144" y="38944"/>
            <a:ext cx="2880320" cy="49411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772816"/>
            <a:ext cx="8784976" cy="4985980"/>
          </a:xfrm>
          <a:prstGeom prst="rect">
            <a:avLst/>
          </a:prstGeom>
        </p:spPr>
        <p:txBody>
          <a:bodyPr wrap="square">
            <a:spAutoFit/>
          </a:bodyPr>
          <a:lstStyle/>
          <a:p>
            <a:r>
              <a:rPr lang="en-US" sz="2800" b="0" dirty="0" smtClean="0">
                <a:solidFill>
                  <a:srgbClr val="FF0000"/>
                </a:solidFill>
                <a:latin typeface="Times New Roman" pitchFamily="18" charset="0"/>
                <a:cs typeface="Times New Roman" pitchFamily="18" charset="0"/>
              </a:rPr>
              <a:t>  What </a:t>
            </a:r>
            <a:r>
              <a:rPr lang="en-US" sz="2800" b="0" dirty="0">
                <a:solidFill>
                  <a:srgbClr val="FF0000"/>
                </a:solidFill>
                <a:latin typeface="Times New Roman" pitchFamily="18" charset="0"/>
                <a:cs typeface="Times New Roman" pitchFamily="18" charset="0"/>
              </a:rPr>
              <a:t>do you </a:t>
            </a:r>
            <a:r>
              <a:rPr lang="en-US" sz="2800" b="0" dirty="0" smtClean="0">
                <a:solidFill>
                  <a:srgbClr val="FF0000"/>
                </a:solidFill>
                <a:latin typeface="Times New Roman" pitchFamily="18" charset="0"/>
                <a:cs typeface="Times New Roman" pitchFamily="18" charset="0"/>
              </a:rPr>
              <a:t>want  to see on  the symbol of your village?</a:t>
            </a:r>
          </a:p>
          <a:p>
            <a:r>
              <a:rPr lang="en-US" sz="2800" b="0" dirty="0" smtClean="0">
                <a:latin typeface="Times New Roman" pitchFamily="18" charset="0"/>
                <a:cs typeface="Times New Roman" pitchFamily="18" charset="0"/>
              </a:rPr>
              <a:t>. </a:t>
            </a:r>
          </a:p>
          <a:p>
            <a:pPr marL="457200" indent="-457200">
              <a:buFont typeface="Wingdings" pitchFamily="2" charset="2"/>
              <a:buChar char="Ø"/>
            </a:pPr>
            <a:r>
              <a:rPr lang="en-US" sz="2800" b="0" dirty="0" smtClean="0">
                <a:latin typeface="Times New Roman" pitchFamily="18" charset="0"/>
                <a:cs typeface="Times New Roman" pitchFamily="18" charset="0"/>
              </a:rPr>
              <a:t>I want to see the sun, because it  means warm relationships between the people and the life on the Earth.</a:t>
            </a:r>
          </a:p>
          <a:p>
            <a:pPr marL="457200" indent="-457200">
              <a:buFont typeface="Wingdings" pitchFamily="2" charset="2"/>
              <a:buChar char="Ø"/>
            </a:pPr>
            <a:r>
              <a:rPr lang="en-US" sz="2800" b="0" dirty="0">
                <a:latin typeface="Times New Roman" pitchFamily="18" charset="0"/>
                <a:cs typeface="Times New Roman" pitchFamily="18" charset="0"/>
              </a:rPr>
              <a:t>I want to see </a:t>
            </a:r>
            <a:r>
              <a:rPr lang="en-US" sz="2800" b="0" dirty="0" smtClean="0">
                <a:latin typeface="Times New Roman" pitchFamily="18" charset="0"/>
                <a:cs typeface="Times New Roman" pitchFamily="18" charset="0"/>
              </a:rPr>
              <a:t>the </a:t>
            </a:r>
            <a:r>
              <a:rPr lang="en-US" sz="2800" b="0" dirty="0" err="1" smtClean="0">
                <a:latin typeface="Times New Roman" pitchFamily="18" charset="0"/>
                <a:cs typeface="Times New Roman" pitchFamily="18" charset="0"/>
              </a:rPr>
              <a:t>Ik</a:t>
            </a:r>
            <a:r>
              <a:rPr lang="en-US" sz="2800" b="0" dirty="0">
                <a:latin typeface="Times New Roman" pitchFamily="18" charset="0"/>
                <a:cs typeface="Times New Roman" pitchFamily="18" charset="0"/>
              </a:rPr>
              <a:t>, because  </a:t>
            </a:r>
            <a:r>
              <a:rPr lang="en-US" sz="2800" b="0" dirty="0" smtClean="0">
                <a:latin typeface="Times New Roman" pitchFamily="18" charset="0"/>
                <a:cs typeface="Times New Roman" pitchFamily="18" charset="0"/>
              </a:rPr>
              <a:t>the</a:t>
            </a:r>
            <a:r>
              <a:rPr lang="en-US" sz="2800" b="0" dirty="0">
                <a:latin typeface="Times New Roman" pitchFamily="18" charset="0"/>
                <a:cs typeface="Times New Roman" pitchFamily="18" charset="0"/>
              </a:rPr>
              <a:t> history </a:t>
            </a:r>
            <a:r>
              <a:rPr lang="en-US" sz="2800" b="0" dirty="0" smtClean="0">
                <a:latin typeface="Times New Roman" pitchFamily="18" charset="0"/>
                <a:cs typeface="Times New Roman" pitchFamily="18" charset="0"/>
              </a:rPr>
              <a:t>of my</a:t>
            </a:r>
            <a:r>
              <a:rPr lang="en-US" sz="2800" b="0" dirty="0">
                <a:latin typeface="Times New Roman" pitchFamily="18" charset="0"/>
                <a:cs typeface="Times New Roman" pitchFamily="18" charset="0"/>
              </a:rPr>
              <a:t> village began </a:t>
            </a:r>
            <a:r>
              <a:rPr lang="en-US" sz="2800" b="0" dirty="0" smtClean="0">
                <a:latin typeface="Times New Roman" pitchFamily="18" charset="0"/>
                <a:cs typeface="Times New Roman" pitchFamily="18" charset="0"/>
              </a:rPr>
              <a:t>there.</a:t>
            </a:r>
          </a:p>
          <a:p>
            <a:pPr marL="457200" indent="-457200">
              <a:buFont typeface="Wingdings" pitchFamily="2" charset="2"/>
              <a:buChar char="Ø"/>
            </a:pPr>
            <a:r>
              <a:rPr lang="en-US" sz="2800" b="0" dirty="0">
                <a:latin typeface="Times New Roman" pitchFamily="18" charset="0"/>
                <a:cs typeface="Times New Roman" pitchFamily="18" charset="0"/>
              </a:rPr>
              <a:t>I want to </a:t>
            </a:r>
            <a:r>
              <a:rPr lang="en-US" sz="2800" b="0" dirty="0" smtClean="0">
                <a:latin typeface="Times New Roman" pitchFamily="18" charset="0"/>
                <a:cs typeface="Times New Roman" pitchFamily="18" charset="0"/>
              </a:rPr>
              <a:t>see fish</a:t>
            </a:r>
            <a:r>
              <a:rPr lang="en-US" sz="2800" b="0" dirty="0">
                <a:latin typeface="Times New Roman" pitchFamily="18" charset="0"/>
                <a:cs typeface="Times New Roman" pitchFamily="18" charset="0"/>
              </a:rPr>
              <a:t> </a:t>
            </a:r>
            <a:r>
              <a:rPr lang="en-US" sz="2800" b="0" dirty="0" smtClean="0">
                <a:latin typeface="Times New Roman" pitchFamily="18" charset="0"/>
                <a:cs typeface="Times New Roman" pitchFamily="18" charset="0"/>
              </a:rPr>
              <a:t>in the </a:t>
            </a:r>
            <a:r>
              <a:rPr lang="en-US" sz="2800" b="0" dirty="0">
                <a:latin typeface="Times New Roman" panose="02020603050405020304" pitchFamily="18" charset="0"/>
                <a:cs typeface="Times New Roman" panose="02020603050405020304" pitchFamily="18" charset="0"/>
              </a:rPr>
              <a:t>crystal clear </a:t>
            </a:r>
            <a:r>
              <a:rPr lang="en-US" sz="2800" b="0" dirty="0" smtClean="0">
                <a:latin typeface="Times New Roman" panose="02020603050405020304" pitchFamily="18" charset="0"/>
                <a:cs typeface="Times New Roman" panose="02020603050405020304" pitchFamily="18" charset="0"/>
              </a:rPr>
              <a:t>water of </a:t>
            </a:r>
            <a:r>
              <a:rPr lang="en-US" sz="2800" b="0" dirty="0" err="1" smtClean="0">
                <a:latin typeface="Times New Roman" panose="02020603050405020304" pitchFamily="18" charset="0"/>
                <a:cs typeface="Times New Roman" panose="02020603050405020304" pitchFamily="18" charset="0"/>
              </a:rPr>
              <a:t>Ik</a:t>
            </a:r>
            <a:r>
              <a:rPr lang="en-US" sz="2800" b="0" dirty="0">
                <a:latin typeface="Times New Roman" panose="02020603050405020304" pitchFamily="18" charset="0"/>
                <a:cs typeface="Times New Roman" panose="02020603050405020304" pitchFamily="18" charset="0"/>
              </a:rPr>
              <a:t>.</a:t>
            </a:r>
            <a:endParaRPr lang="en-US" sz="2800" b="0" dirty="0" smtClean="0">
              <a:latin typeface="Times New Roman" pitchFamily="18" charset="0"/>
              <a:cs typeface="Times New Roman" pitchFamily="18" charset="0"/>
            </a:endParaRPr>
          </a:p>
          <a:p>
            <a:pPr marL="457200" indent="-457200">
              <a:buFont typeface="Wingdings" pitchFamily="2" charset="2"/>
              <a:buChar char="Ø"/>
            </a:pPr>
            <a:r>
              <a:rPr lang="en-US" sz="2800" b="0" dirty="0">
                <a:latin typeface="Times New Roman" pitchFamily="18" charset="0"/>
                <a:cs typeface="Times New Roman" pitchFamily="18" charset="0"/>
              </a:rPr>
              <a:t>I want to </a:t>
            </a:r>
            <a:r>
              <a:rPr lang="en-US" sz="2800" b="0" dirty="0" smtClean="0">
                <a:latin typeface="Times New Roman" pitchFamily="18" charset="0"/>
                <a:cs typeface="Times New Roman" pitchFamily="18" charset="0"/>
              </a:rPr>
              <a:t>see hills of </a:t>
            </a:r>
            <a:r>
              <a:rPr lang="en-US" sz="2800" b="0" dirty="0" err="1" smtClean="0">
                <a:latin typeface="Times New Roman" pitchFamily="18" charset="0"/>
                <a:cs typeface="Times New Roman" pitchFamily="18" charset="0"/>
              </a:rPr>
              <a:t>Igat</a:t>
            </a:r>
            <a:r>
              <a:rPr lang="en-US" sz="2800" b="0" dirty="0">
                <a:latin typeface="Times New Roman" pitchFamily="18" charset="0"/>
                <a:cs typeface="Times New Roman" pitchFamily="18" charset="0"/>
              </a:rPr>
              <a:t>, </a:t>
            </a:r>
            <a:r>
              <a:rPr lang="en-US" sz="2800" b="0" dirty="0" smtClean="0">
                <a:latin typeface="Times New Roman" pitchFamily="18" charset="0"/>
                <a:cs typeface="Times New Roman" pitchFamily="18" charset="0"/>
              </a:rPr>
              <a:t>because our village </a:t>
            </a:r>
            <a:r>
              <a:rPr lang="en-US" sz="2800" b="0" dirty="0">
                <a:latin typeface="Times New Roman" pitchFamily="18" charset="0"/>
                <a:cs typeface="Times New Roman" pitchFamily="18" charset="0"/>
              </a:rPr>
              <a:t>is situated in a very picturesque place.  </a:t>
            </a:r>
          </a:p>
          <a:p>
            <a:pPr marL="457200" indent="-457200">
              <a:buFont typeface="Wingdings" pitchFamily="2" charset="2"/>
              <a:buChar char="Ø"/>
            </a:pPr>
            <a:endParaRPr lang="en-US" sz="2800" b="0" dirty="0" smtClean="0">
              <a:latin typeface="Times New Roman" pitchFamily="18" charset="0"/>
              <a:cs typeface="Times New Roman" pitchFamily="18" charset="0"/>
            </a:endParaRPr>
          </a:p>
          <a:p>
            <a:pPr marL="457200" indent="-457200">
              <a:buFont typeface="Wingdings" pitchFamily="2" charset="2"/>
              <a:buChar char="Ø"/>
            </a:pPr>
            <a:endParaRPr lang="en-US" dirty="0"/>
          </a:p>
        </p:txBody>
      </p:sp>
      <p:sp>
        <p:nvSpPr>
          <p:cNvPr id="3" name="Прямоугольник 2"/>
          <p:cNvSpPr/>
          <p:nvPr/>
        </p:nvSpPr>
        <p:spPr>
          <a:xfrm>
            <a:off x="3203848" y="476672"/>
            <a:ext cx="6123856" cy="830997"/>
          </a:xfrm>
          <a:prstGeom prst="rect">
            <a:avLst/>
          </a:prstGeom>
        </p:spPr>
        <p:txBody>
          <a:bodyPr wrap="none">
            <a:spAutoFit/>
          </a:bodyPr>
          <a:lstStyle/>
          <a:p>
            <a:r>
              <a:rPr lang="en-US" sz="2400" b="0" dirty="0">
                <a:solidFill>
                  <a:srgbClr val="002060"/>
                </a:solidFill>
              </a:rPr>
              <a:t>Interview  with  people  of </a:t>
            </a:r>
            <a:r>
              <a:rPr lang="en-US" sz="2400" b="0" dirty="0" err="1">
                <a:solidFill>
                  <a:srgbClr val="002060"/>
                </a:solidFill>
              </a:rPr>
              <a:t>Gulyukovo</a:t>
            </a:r>
            <a:r>
              <a:rPr lang="en-US" sz="2400" b="0" dirty="0">
                <a:solidFill>
                  <a:srgbClr val="002060"/>
                </a:solidFill>
              </a:rPr>
              <a:t> </a:t>
            </a:r>
            <a:endParaRPr lang="en-US" sz="2400" b="0" dirty="0" smtClean="0">
              <a:solidFill>
                <a:srgbClr val="002060"/>
              </a:solidFill>
            </a:endParaRPr>
          </a:p>
          <a:p>
            <a:r>
              <a:rPr lang="en-US" sz="2400" b="0" dirty="0">
                <a:solidFill>
                  <a:srgbClr val="002060"/>
                </a:solidFill>
              </a:rPr>
              <a:t> </a:t>
            </a:r>
            <a:r>
              <a:rPr lang="en-US" sz="2400" b="0" dirty="0" smtClean="0">
                <a:solidFill>
                  <a:srgbClr val="002060"/>
                </a:solidFill>
              </a:rPr>
              <a:t>            </a:t>
            </a:r>
            <a:r>
              <a:rPr lang="en-US" sz="2400" b="0" dirty="0">
                <a:solidFill>
                  <a:srgbClr val="002060"/>
                </a:solidFill>
              </a:rPr>
              <a:t>about  the symbol</a:t>
            </a:r>
            <a:endParaRPr lang="ru-RU" sz="2400" b="0" dirty="0">
              <a:solidFill>
                <a:srgbClr val="002060"/>
              </a:solidFill>
            </a:endParaRPr>
          </a:p>
        </p:txBody>
      </p:sp>
    </p:spTree>
    <p:extLst>
      <p:ext uri="{BB962C8B-B14F-4D97-AF65-F5344CB8AC3E}">
        <p14:creationId xmlns:p14="http://schemas.microsoft.com/office/powerpoint/2010/main" val="2137997633"/>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IMG_20180131_19113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 y="24444"/>
            <a:ext cx="6038220" cy="339649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E:\IMG_20180131_1910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4411" y="3469900"/>
            <a:ext cx="6084167" cy="3422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826911"/>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b="1" dirty="0" smtClean="0">
                <a:solidFill>
                  <a:srgbClr val="FF0000"/>
                </a:solidFill>
              </a:rPr>
              <a:t>The </a:t>
            </a:r>
            <a:r>
              <a:rPr lang="en-US" b="1" dirty="0">
                <a:solidFill>
                  <a:srgbClr val="FF0000"/>
                </a:solidFill>
              </a:rPr>
              <a:t>results of the interview</a:t>
            </a:r>
            <a:endParaRPr lang="ru-RU" b="1" dirty="0">
              <a:solidFill>
                <a:srgbClr val="FF0000"/>
              </a:solidFill>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8368815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250597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Символ.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6350" y="134938"/>
            <a:ext cx="6589713" cy="658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5920047"/>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067821" y="-171400"/>
            <a:ext cx="6635750" cy="850900"/>
          </a:xfrm>
        </p:spPr>
        <p:txBody>
          <a:bodyPr/>
          <a:lstStyle/>
          <a:p>
            <a:r>
              <a:rPr lang="en-US" b="1" dirty="0" smtClean="0">
                <a:solidFill>
                  <a:srgbClr val="FF0000"/>
                </a:solidFill>
              </a:rPr>
              <a:t>The SUN</a:t>
            </a:r>
            <a:endParaRPr lang="ru-RU" b="1" dirty="0">
              <a:solidFill>
                <a:srgbClr val="FF0000"/>
              </a:solidFill>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15816" y="548680"/>
            <a:ext cx="4663058"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2555776" y="4850741"/>
            <a:ext cx="6334034" cy="369332"/>
          </a:xfrm>
          <a:prstGeom prst="rect">
            <a:avLst/>
          </a:prstGeom>
        </p:spPr>
        <p:txBody>
          <a:bodyPr wrap="square">
            <a:spAutoFit/>
          </a:bodyPr>
          <a:lstStyle/>
          <a:p>
            <a:r>
              <a:rPr lang="en-US" sz="1800" b="0" dirty="0"/>
              <a:t>The sun </a:t>
            </a:r>
            <a:r>
              <a:rPr lang="en-US" sz="1800" b="0" dirty="0" smtClean="0"/>
              <a:t>is very important  </a:t>
            </a:r>
            <a:r>
              <a:rPr lang="en-US" sz="1800" b="0" dirty="0"/>
              <a:t>for all the living </a:t>
            </a:r>
            <a:r>
              <a:rPr lang="en-US" sz="1800" b="0" dirty="0" smtClean="0"/>
              <a:t>things.</a:t>
            </a:r>
            <a:endParaRPr lang="ru-RU" sz="1800" b="0" dirty="0"/>
          </a:p>
        </p:txBody>
      </p:sp>
      <p:sp>
        <p:nvSpPr>
          <p:cNvPr id="9" name="Прямоугольник 8"/>
          <p:cNvSpPr/>
          <p:nvPr/>
        </p:nvSpPr>
        <p:spPr>
          <a:xfrm>
            <a:off x="2195736" y="5170839"/>
            <a:ext cx="6768752" cy="646331"/>
          </a:xfrm>
          <a:prstGeom prst="rect">
            <a:avLst/>
          </a:prstGeom>
        </p:spPr>
        <p:txBody>
          <a:bodyPr wrap="square">
            <a:spAutoFit/>
          </a:bodyPr>
          <a:lstStyle/>
          <a:p>
            <a:r>
              <a:rPr lang="en-US" sz="1800" b="0" dirty="0"/>
              <a:t>T</a:t>
            </a:r>
            <a:r>
              <a:rPr lang="en-US" sz="1800" b="0" dirty="0" smtClean="0"/>
              <a:t>he </a:t>
            </a:r>
            <a:r>
              <a:rPr lang="en-US" sz="1800" b="0" dirty="0"/>
              <a:t>sun is the largest star. It produces light and heat energy to all people on </a:t>
            </a:r>
            <a:r>
              <a:rPr lang="en-US" sz="1800" b="0" dirty="0" smtClean="0"/>
              <a:t>the Earth. </a:t>
            </a:r>
            <a:endParaRPr lang="ru-RU" sz="1800" b="0" dirty="0"/>
          </a:p>
        </p:txBody>
      </p:sp>
    </p:spTree>
    <p:extLst>
      <p:ext uri="{BB962C8B-B14F-4D97-AF65-F5344CB8AC3E}">
        <p14:creationId xmlns:p14="http://schemas.microsoft.com/office/powerpoint/2010/main" val="4097479804"/>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7100" y="0"/>
            <a:ext cx="6635750" cy="850900"/>
          </a:xfrm>
        </p:spPr>
        <p:txBody>
          <a:bodyPr/>
          <a:lstStyle/>
          <a:p>
            <a:r>
              <a:rPr lang="en-US" b="1" dirty="0" smtClean="0">
                <a:solidFill>
                  <a:srgbClr val="0070C0"/>
                </a:solidFill>
              </a:rPr>
              <a:t>The RIVER</a:t>
            </a:r>
            <a:endParaRPr lang="ru-RU" b="1" dirty="0">
              <a:solidFill>
                <a:srgbClr val="0070C0"/>
              </a:solidFill>
            </a:endParaRPr>
          </a:p>
        </p:txBody>
      </p:sp>
      <p:sp>
        <p:nvSpPr>
          <p:cNvPr id="3" name="Объект 2"/>
          <p:cNvSpPr>
            <a:spLocks noGrp="1"/>
          </p:cNvSpPr>
          <p:nvPr>
            <p:ph idx="1"/>
          </p:nvPr>
        </p:nvSpPr>
        <p:spPr>
          <a:xfrm>
            <a:off x="2051050" y="1412875"/>
            <a:ext cx="6985446" cy="5256213"/>
          </a:xfrm>
        </p:spPr>
        <p:txBody>
          <a:bodyPr/>
          <a:lstStyle/>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Ik</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River (Russian: </a:t>
            </a:r>
            <a:r>
              <a:rPr lang="ru-RU" sz="2000" dirty="0">
                <a:latin typeface="Times New Roman" panose="02020603050405020304" pitchFamily="18" charset="0"/>
                <a:cs typeface="Times New Roman" panose="02020603050405020304" pitchFamily="18" charset="0"/>
              </a:rPr>
              <a:t>Ик; </a:t>
            </a:r>
            <a:r>
              <a:rPr lang="en-US" sz="2000" dirty="0">
                <a:latin typeface="Times New Roman" panose="02020603050405020304" pitchFamily="18" charset="0"/>
                <a:cs typeface="Times New Roman" panose="02020603050405020304" pitchFamily="18" charset="0"/>
              </a:rPr>
              <a:t>Tatar: </a:t>
            </a:r>
            <a:r>
              <a:rPr lang="ru-RU" sz="2000" dirty="0" err="1" smtClean="0">
                <a:latin typeface="Times New Roman" panose="02020603050405020304" pitchFamily="18" charset="0"/>
                <a:cs typeface="Times New Roman" panose="02020603050405020304" pitchFamily="18" charset="0"/>
              </a:rPr>
              <a:t>Ык</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Latin </a:t>
            </a:r>
            <a:r>
              <a:rPr lang="en-US" sz="2000" dirty="0" err="1">
                <a:latin typeface="Times New Roman" panose="02020603050405020304" pitchFamily="18" charset="0"/>
                <a:cs typeface="Times New Roman" panose="02020603050405020304" pitchFamily="18" charset="0"/>
              </a:rPr>
              <a:t>Iq</a:t>
            </a:r>
            <a:r>
              <a:rPr lang="en-US" sz="2000" dirty="0">
                <a:latin typeface="Times New Roman" panose="02020603050405020304" pitchFamily="18" charset="0"/>
                <a:cs typeface="Times New Roman" panose="02020603050405020304" pitchFamily="18" charset="0"/>
              </a:rPr>
              <a:t>; Bashkir: </a:t>
            </a:r>
            <a:r>
              <a:rPr lang="ru-RU" sz="2000" dirty="0" err="1">
                <a:latin typeface="Times New Roman" panose="02020603050405020304" pitchFamily="18" charset="0"/>
                <a:cs typeface="Times New Roman" panose="02020603050405020304" pitchFamily="18" charset="0"/>
              </a:rPr>
              <a:t>Ыҡ</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a river in Russia that flows north to the Kama </a:t>
            </a:r>
            <a:r>
              <a:rPr lang="en-US" sz="2000" dirty="0" smtClean="0">
                <a:latin typeface="Times New Roman" panose="02020603050405020304" pitchFamily="18" charset="0"/>
                <a:cs typeface="Times New Roman" panose="02020603050405020304" pitchFamily="18" charset="0"/>
              </a:rPr>
              <a:t>River</a:t>
            </a:r>
            <a:r>
              <a:rPr lang="en-US" sz="2000" dirty="0">
                <a:latin typeface="Times New Roman" panose="02020603050405020304" pitchFamily="18" charset="0"/>
                <a:cs typeface="Times New Roman" panose="02020603050405020304" pitchFamily="18" charset="0"/>
              </a:rPr>
              <a:t>. </a:t>
            </a:r>
          </a:p>
          <a:p>
            <a:pPr marL="0" indent="0">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people from other places come to </a:t>
            </a:r>
            <a:r>
              <a:rPr lang="en-US" sz="2000" dirty="0" err="1">
                <a:latin typeface="Times New Roman" panose="02020603050405020304" pitchFamily="18" charset="0"/>
                <a:cs typeface="Times New Roman" panose="02020603050405020304" pitchFamily="18" charset="0"/>
              </a:rPr>
              <a:t>Ik</a:t>
            </a:r>
            <a:r>
              <a:rPr lang="en-US" sz="2000" dirty="0">
                <a:latin typeface="Times New Roman" panose="02020603050405020304" pitchFamily="18" charset="0"/>
                <a:cs typeface="Times New Roman" panose="02020603050405020304" pitchFamily="18" charset="0"/>
              </a:rPr>
              <a:t> to spend their weekends, they put up the tents, have a rest, </a:t>
            </a:r>
            <a:r>
              <a:rPr lang="en-US" sz="2000" dirty="0" smtClean="0">
                <a:latin typeface="Times New Roman" panose="02020603050405020304" pitchFamily="18" charset="0"/>
                <a:cs typeface="Times New Roman" panose="02020603050405020304" pitchFamily="18" charset="0"/>
              </a:rPr>
              <a:t>sunbathe </a:t>
            </a:r>
            <a:r>
              <a:rPr lang="en-US" sz="2000" dirty="0">
                <a:latin typeface="Times New Roman" panose="02020603050405020304" pitchFamily="18" charset="0"/>
                <a:cs typeface="Times New Roman" panose="02020603050405020304" pitchFamily="18" charset="0"/>
              </a:rPr>
              <a:t>and they are fond of fishing.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endParaRPr lang="ru-RU" sz="2000" dirty="0">
              <a:latin typeface="Times New Roman" panose="02020603050405020304" pitchFamily="18" charset="0"/>
              <a:cs typeface="Times New Roman" panose="02020603050405020304" pitchFamily="18" charset="0"/>
            </a:endParaRPr>
          </a:p>
        </p:txBody>
      </p:sp>
      <p:pic>
        <p:nvPicPr>
          <p:cNvPr id="7170" name="Picture 2" descr="C:\Users\tanzila\Desktop\Гулюк\елга.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794012"/>
            <a:ext cx="6984776" cy="393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9896599"/>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740"/>
            <a:ext cx="6635750" cy="850900"/>
          </a:xfrm>
        </p:spPr>
        <p:txBody>
          <a:bodyPr/>
          <a:lstStyle/>
          <a:p>
            <a:r>
              <a:rPr lang="en-US" b="1" dirty="0" smtClean="0">
                <a:solidFill>
                  <a:schemeClr val="accent6">
                    <a:lumMod val="50000"/>
                  </a:schemeClr>
                </a:solidFill>
              </a:rPr>
              <a:t>Hills of IGAT</a:t>
            </a:r>
            <a:endParaRPr lang="ru-RU" b="1" dirty="0">
              <a:solidFill>
                <a:schemeClr val="accent6">
                  <a:lumMod val="50000"/>
                </a:schemeClr>
              </a:solidFill>
            </a:endParaRPr>
          </a:p>
        </p:txBody>
      </p:sp>
      <p:sp>
        <p:nvSpPr>
          <p:cNvPr id="3" name="Объект 2"/>
          <p:cNvSpPr>
            <a:spLocks noGrp="1"/>
          </p:cNvSpPr>
          <p:nvPr>
            <p:ph idx="1"/>
          </p:nvPr>
        </p:nvSpPr>
        <p:spPr>
          <a:xfrm>
            <a:off x="2051720" y="5040632"/>
            <a:ext cx="6901190" cy="1817367"/>
          </a:xfrm>
        </p:spPr>
        <p:txBody>
          <a:bodyPr/>
          <a:lstStyle/>
          <a:p>
            <a:pPr marL="0" indent="0">
              <a:buNone/>
            </a:pPr>
            <a:r>
              <a:rPr lang="en-US" sz="2400" dirty="0" smtClean="0"/>
              <a:t>My village is famous for its wonderful nature and the river full of fish. There are </a:t>
            </a:r>
            <a:r>
              <a:rPr lang="en-US" sz="2400" dirty="0" err="1" smtClean="0"/>
              <a:t>Igat</a:t>
            </a:r>
            <a:r>
              <a:rPr lang="en-US" sz="2400" dirty="0" smtClean="0"/>
              <a:t> hills not far from </a:t>
            </a:r>
            <a:r>
              <a:rPr lang="en-US" sz="2400" dirty="0" err="1" smtClean="0"/>
              <a:t>Gulyukovo</a:t>
            </a:r>
            <a:r>
              <a:rPr lang="en-US" sz="2400" dirty="0" smtClean="0"/>
              <a:t>. It </a:t>
            </a:r>
            <a:r>
              <a:rPr lang="en-US" sz="2400" dirty="0"/>
              <a:t>makes our </a:t>
            </a:r>
            <a:r>
              <a:rPr lang="en-US" sz="2400" dirty="0" smtClean="0"/>
              <a:t>nature </a:t>
            </a:r>
            <a:r>
              <a:rPr lang="en-US" sz="2400" dirty="0"/>
              <a:t>very beautiful and nice.</a:t>
            </a:r>
            <a:endParaRPr lang="ru-RU" sz="2400" dirty="0"/>
          </a:p>
        </p:txBody>
      </p:sp>
      <p:pic>
        <p:nvPicPr>
          <p:cNvPr id="8194" name="Picture 2" descr="C:\Users\tanzila\Desktop\Гулюк\Игат.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692696"/>
            <a:ext cx="6912768"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060991"/>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92325" y="-171400"/>
            <a:ext cx="6635750" cy="850900"/>
          </a:xfrm>
        </p:spPr>
        <p:txBody>
          <a:bodyPr/>
          <a:lstStyle/>
          <a:p>
            <a:r>
              <a:rPr lang="en-US" b="1" dirty="0" smtClean="0">
                <a:solidFill>
                  <a:srgbClr val="002060"/>
                </a:solidFill>
              </a:rPr>
              <a:t>Fish</a:t>
            </a:r>
            <a:endParaRPr lang="ru-RU" b="1" dirty="0">
              <a:solidFill>
                <a:srgbClr val="002060"/>
              </a:solidFill>
            </a:endParaRPr>
          </a:p>
        </p:txBody>
      </p:sp>
      <p:sp>
        <p:nvSpPr>
          <p:cNvPr id="3" name="Объект 2"/>
          <p:cNvSpPr>
            <a:spLocks noGrp="1"/>
          </p:cNvSpPr>
          <p:nvPr>
            <p:ph idx="1"/>
          </p:nvPr>
        </p:nvSpPr>
        <p:spPr>
          <a:xfrm>
            <a:off x="2555776" y="4543790"/>
            <a:ext cx="5688632" cy="1656183"/>
          </a:xfrm>
        </p:spPr>
        <p:txBody>
          <a:bodyPr/>
          <a:lstStyle/>
          <a:p>
            <a:pPr marL="0" indent="0" algn="just">
              <a:buNone/>
            </a:pPr>
            <a:r>
              <a:rPr lang="en-US" sz="2800" b="1" dirty="0" smtClean="0">
                <a:solidFill>
                  <a:srgbClr val="002060"/>
                </a:solidFill>
              </a:rPr>
              <a:t>Fishing </a:t>
            </a:r>
            <a:r>
              <a:rPr lang="en-US" sz="2800" b="1" dirty="0">
                <a:solidFill>
                  <a:srgbClr val="002060"/>
                </a:solidFill>
              </a:rPr>
              <a:t>is one of the views of business and employment of </a:t>
            </a:r>
            <a:r>
              <a:rPr lang="en-US" sz="2800" b="1" dirty="0" smtClean="0">
                <a:solidFill>
                  <a:srgbClr val="002060"/>
                </a:solidFill>
              </a:rPr>
              <a:t>the villagers. 3 years ago </a:t>
            </a:r>
            <a:r>
              <a:rPr lang="en-US" sz="2800" b="1" dirty="0" err="1" smtClean="0">
                <a:solidFill>
                  <a:srgbClr val="002060"/>
                </a:solidFill>
              </a:rPr>
              <a:t>Zakirov</a:t>
            </a:r>
            <a:r>
              <a:rPr lang="en-US" sz="2800" b="1" dirty="0">
                <a:solidFill>
                  <a:srgbClr val="002060"/>
                </a:solidFill>
              </a:rPr>
              <a:t> caught </a:t>
            </a:r>
            <a:r>
              <a:rPr lang="en-US" sz="2800" b="1" dirty="0" smtClean="0">
                <a:solidFill>
                  <a:srgbClr val="002060"/>
                </a:solidFill>
              </a:rPr>
              <a:t> </a:t>
            </a:r>
            <a:r>
              <a:rPr lang="en-US" sz="2800" b="1" dirty="0">
                <a:solidFill>
                  <a:srgbClr val="002060"/>
                </a:solidFill>
              </a:rPr>
              <a:t>fish that weighed more than 30 </a:t>
            </a:r>
            <a:r>
              <a:rPr lang="en-US" sz="2800" b="1" dirty="0" smtClean="0">
                <a:solidFill>
                  <a:srgbClr val="002060"/>
                </a:solidFill>
              </a:rPr>
              <a:t>kg.  </a:t>
            </a:r>
            <a:endParaRPr lang="ru-RU" sz="2800" b="1" dirty="0">
              <a:solidFill>
                <a:srgbClr val="002060"/>
              </a:solidFill>
            </a:endParaRPr>
          </a:p>
        </p:txBody>
      </p:sp>
      <p:pic>
        <p:nvPicPr>
          <p:cNvPr id="1026" name="Picture 2" descr="C:\Users\tanzila\Desktop\мои фотки\Фотки\IMG_29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620688"/>
            <a:ext cx="5616624" cy="3923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174445"/>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7" descr="book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067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211960" y="-99392"/>
            <a:ext cx="4752528" cy="6556667"/>
          </a:xfrm>
          <a:prstGeom prst="rect">
            <a:avLst/>
          </a:prstGeom>
        </p:spPr>
        <p:txBody>
          <a:bodyPr wrap="square">
            <a:spAutoFit/>
          </a:bodyPr>
          <a:lstStyle/>
          <a:p>
            <a:pPr>
              <a:lnSpc>
                <a:spcPct val="115000"/>
              </a:lnSpc>
              <a:spcAft>
                <a:spcPts val="1000"/>
              </a:spcAft>
            </a:pPr>
            <a:r>
              <a:rPr lang="en-US" sz="2800" dirty="0" smtClean="0">
                <a:latin typeface="Times New Roman"/>
                <a:ea typeface="Calibri"/>
                <a:cs typeface="Times New Roman"/>
              </a:rPr>
              <a:t>           </a:t>
            </a:r>
            <a:r>
              <a:rPr lang="ru-RU" sz="2800" dirty="0" err="1" smtClean="0">
                <a:latin typeface="Times New Roman"/>
                <a:ea typeface="Calibri"/>
                <a:cs typeface="Times New Roman"/>
              </a:rPr>
              <a:t>Conclusion</a:t>
            </a:r>
            <a:endParaRPr lang="en-US" sz="2800" dirty="0" smtClean="0">
              <a:latin typeface="Calibri"/>
              <a:ea typeface="Calibri"/>
              <a:cs typeface="Times New Roman"/>
            </a:endParaRPr>
          </a:p>
          <a:p>
            <a:pPr algn="just">
              <a:lnSpc>
                <a:spcPct val="115000"/>
              </a:lnSpc>
              <a:spcAft>
                <a:spcPts val="1000"/>
              </a:spcAft>
            </a:pPr>
            <a:r>
              <a:rPr lang="en-US" sz="1600" dirty="0" smtClean="0"/>
              <a:t>Working </a:t>
            </a:r>
            <a:r>
              <a:rPr lang="en-US" sz="1600" dirty="0"/>
              <a:t>on this </a:t>
            </a:r>
            <a:r>
              <a:rPr lang="en-US" sz="1600" dirty="0" smtClean="0"/>
              <a:t>project we have had </a:t>
            </a:r>
            <a:r>
              <a:rPr lang="en-US" sz="1600" dirty="0"/>
              <a:t>an opportunity to practice and </a:t>
            </a:r>
            <a:r>
              <a:rPr lang="en-US" sz="1600" dirty="0" smtClean="0"/>
              <a:t>learnt </a:t>
            </a:r>
            <a:r>
              <a:rPr lang="en-US" sz="1600" dirty="0"/>
              <a:t>English language and the same time </a:t>
            </a:r>
            <a:r>
              <a:rPr lang="en-US" sz="1600" dirty="0" smtClean="0"/>
              <a:t>we gained </a:t>
            </a:r>
            <a:r>
              <a:rPr lang="en-US" sz="1600" dirty="0"/>
              <a:t>a lot of information and </a:t>
            </a:r>
            <a:r>
              <a:rPr lang="en-US" sz="1600" dirty="0" smtClean="0"/>
              <a:t>developed </a:t>
            </a:r>
            <a:r>
              <a:rPr lang="en-US" sz="1600" dirty="0"/>
              <a:t>various important </a:t>
            </a:r>
            <a:r>
              <a:rPr lang="en-US" sz="1600" dirty="0" smtClean="0"/>
              <a:t>skills. This project helped us to improve our English. The </a:t>
            </a:r>
            <a:r>
              <a:rPr lang="en-US" sz="1600" dirty="0"/>
              <a:t>material in the project provides useful translation activities. </a:t>
            </a:r>
            <a:endParaRPr lang="ru-RU" sz="1600" dirty="0"/>
          </a:p>
          <a:p>
            <a:pPr algn="just"/>
            <a:r>
              <a:rPr lang="en-US" sz="1600" dirty="0" smtClean="0"/>
              <a:t>We </a:t>
            </a:r>
            <a:r>
              <a:rPr lang="en-US" sz="1600" dirty="0"/>
              <a:t>want that this project</a:t>
            </a:r>
            <a:r>
              <a:rPr lang="en-US" sz="1600" dirty="0" smtClean="0"/>
              <a:t> </a:t>
            </a:r>
            <a:r>
              <a:rPr lang="en-US" sz="1600" dirty="0"/>
              <a:t>would be read by people all over  the world. </a:t>
            </a:r>
            <a:r>
              <a:rPr lang="en-US" sz="1600" dirty="0" smtClean="0"/>
              <a:t>We think our village </a:t>
            </a:r>
            <a:r>
              <a:rPr lang="en-US" sz="1600" dirty="0"/>
              <a:t>is famous not only for its beauty but also for its people. If you come to </a:t>
            </a:r>
            <a:r>
              <a:rPr lang="en-US" sz="1600"/>
              <a:t>my </a:t>
            </a:r>
            <a:r>
              <a:rPr lang="en-US" sz="1600" smtClean="0"/>
              <a:t>village </a:t>
            </a:r>
            <a:r>
              <a:rPr lang="en-US" sz="1600" dirty="0"/>
              <a:t>you'll find people there warm and friendly. Most people are hard-working and optimistic.</a:t>
            </a:r>
          </a:p>
          <a:p>
            <a:pPr algn="just"/>
            <a:endParaRPr lang="en-US" sz="1600" dirty="0"/>
          </a:p>
          <a:p>
            <a:pPr algn="just"/>
            <a:r>
              <a:rPr lang="en-US" sz="1600" dirty="0"/>
              <a:t>So </a:t>
            </a:r>
            <a:r>
              <a:rPr lang="en-US" sz="1600" dirty="0" smtClean="0"/>
              <a:t>our </a:t>
            </a:r>
            <a:r>
              <a:rPr lang="en-US" sz="1600" dirty="0"/>
              <a:t>native </a:t>
            </a:r>
            <a:r>
              <a:rPr lang="en-US" sz="1600" dirty="0" smtClean="0"/>
              <a:t>village </a:t>
            </a:r>
            <a:r>
              <a:rPr lang="en-US" sz="1600" dirty="0"/>
              <a:t>is a nice place to live in. The life there is quiet and peaceful</a:t>
            </a:r>
            <a:r>
              <a:rPr lang="en-US" sz="1600" dirty="0" smtClean="0"/>
              <a:t>. </a:t>
            </a:r>
          </a:p>
          <a:p>
            <a:pPr algn="just"/>
            <a:r>
              <a:rPr lang="en-US" sz="1600" dirty="0"/>
              <a:t>  </a:t>
            </a:r>
            <a:r>
              <a:rPr lang="en-US" sz="1600" dirty="0" smtClean="0"/>
              <a:t>    There</a:t>
            </a:r>
            <a:r>
              <a:rPr lang="en-US" sz="1600" dirty="0"/>
              <a:t> is no place like </a:t>
            </a:r>
            <a:r>
              <a:rPr lang="en-US" sz="1600" dirty="0" smtClean="0"/>
              <a:t>home.</a:t>
            </a:r>
          </a:p>
          <a:p>
            <a:pPr algn="just"/>
            <a:r>
              <a:rPr lang="en-US" sz="1600" dirty="0" smtClean="0"/>
              <a:t>        Welcome </a:t>
            </a:r>
            <a:r>
              <a:rPr lang="en-US" sz="1600" dirty="0"/>
              <a:t>to our village!</a:t>
            </a:r>
          </a:p>
          <a:p>
            <a:pPr algn="just"/>
            <a:endParaRPr lang="ru-RU" sz="1600" dirty="0"/>
          </a:p>
        </p:txBody>
      </p:sp>
    </p:spTree>
    <p:extLst>
      <p:ext uri="{BB962C8B-B14F-4D97-AF65-F5344CB8AC3E}">
        <p14:creationId xmlns:p14="http://schemas.microsoft.com/office/powerpoint/2010/main" val="2956589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diamond(in)">
                                      <p:cBhvr>
                                        <p:cTn id="7" dur="20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7153" y="-40575"/>
            <a:ext cx="6413500" cy="664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2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3100" y="2348880"/>
            <a:ext cx="1511300" cy="338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2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440" y="1211450"/>
            <a:ext cx="2505620" cy="2076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618060" y="748494"/>
            <a:ext cx="4239940" cy="5078313"/>
          </a:xfrm>
          <a:prstGeom prst="rect">
            <a:avLst/>
          </a:prstGeom>
        </p:spPr>
        <p:txBody>
          <a:bodyPr wrap="square">
            <a:spAutoFit/>
          </a:bodyPr>
          <a:lstStyle/>
          <a:p>
            <a:pPr algn="ctr"/>
            <a:r>
              <a:rPr lang="ru-RU" sz="1800" dirty="0">
                <a:solidFill>
                  <a:srgbClr val="002060"/>
                </a:solidFill>
              </a:rPr>
              <a:t>Оглавление:</a:t>
            </a:r>
          </a:p>
          <a:p>
            <a:r>
              <a:rPr lang="ru-RU" sz="1800" dirty="0">
                <a:solidFill>
                  <a:srgbClr val="002060"/>
                </a:solidFill>
              </a:rPr>
              <a:t> </a:t>
            </a:r>
          </a:p>
          <a:p>
            <a:r>
              <a:rPr lang="ru-RU" sz="1200" dirty="0">
                <a:solidFill>
                  <a:srgbClr val="002060"/>
                </a:solidFill>
              </a:rPr>
              <a:t> </a:t>
            </a:r>
            <a:r>
              <a:rPr lang="en-US" sz="1600" dirty="0" smtClean="0">
                <a:solidFill>
                  <a:srgbClr val="002060"/>
                </a:solidFill>
              </a:rPr>
              <a:t>1.</a:t>
            </a:r>
            <a:r>
              <a:rPr lang="ru-RU" sz="1600" dirty="0" smtClean="0">
                <a:solidFill>
                  <a:srgbClr val="002060"/>
                </a:solidFill>
              </a:rPr>
              <a:t>Введение:</a:t>
            </a:r>
          </a:p>
          <a:p>
            <a:endParaRPr lang="ru-RU" sz="1600" dirty="0">
              <a:solidFill>
                <a:srgbClr val="002060"/>
              </a:solidFill>
            </a:endParaRPr>
          </a:p>
          <a:p>
            <a:pPr marL="171450" lvl="0" indent="-171450">
              <a:buFont typeface="Wingdings" pitchFamily="2" charset="2"/>
              <a:buChar char="v"/>
            </a:pPr>
            <a:r>
              <a:rPr lang="ru-RU" sz="1600" dirty="0">
                <a:solidFill>
                  <a:srgbClr val="002060"/>
                </a:solidFill>
              </a:rPr>
              <a:t>цель;</a:t>
            </a:r>
          </a:p>
          <a:p>
            <a:pPr marL="171450" lvl="0" indent="-171450">
              <a:buFont typeface="Wingdings" pitchFamily="2" charset="2"/>
              <a:buChar char="v"/>
            </a:pPr>
            <a:r>
              <a:rPr lang="ru-RU" sz="1600" dirty="0">
                <a:solidFill>
                  <a:srgbClr val="002060"/>
                </a:solidFill>
              </a:rPr>
              <a:t>задачи;</a:t>
            </a:r>
          </a:p>
          <a:p>
            <a:pPr marL="171450" lvl="0" indent="-171450">
              <a:buFont typeface="Wingdings" pitchFamily="2" charset="2"/>
              <a:buChar char="v"/>
            </a:pPr>
            <a:r>
              <a:rPr lang="ru-RU" sz="1600" dirty="0">
                <a:solidFill>
                  <a:srgbClr val="002060"/>
                </a:solidFill>
              </a:rPr>
              <a:t>предмет исследования;</a:t>
            </a:r>
          </a:p>
          <a:p>
            <a:pPr marL="171450" lvl="0" indent="-171450">
              <a:buFont typeface="Wingdings" pitchFamily="2" charset="2"/>
              <a:buChar char="v"/>
            </a:pPr>
            <a:r>
              <a:rPr lang="ru-RU" sz="1600" dirty="0">
                <a:solidFill>
                  <a:srgbClr val="002060"/>
                </a:solidFill>
              </a:rPr>
              <a:t>актуальность;</a:t>
            </a:r>
          </a:p>
          <a:p>
            <a:pPr marL="171450" lvl="0" indent="-171450">
              <a:buFont typeface="Wingdings" pitchFamily="2" charset="2"/>
              <a:buChar char="v"/>
            </a:pPr>
            <a:r>
              <a:rPr lang="ru-RU" sz="1600" dirty="0">
                <a:solidFill>
                  <a:srgbClr val="002060"/>
                </a:solidFill>
              </a:rPr>
              <a:t>план действий,;</a:t>
            </a:r>
          </a:p>
          <a:p>
            <a:pPr marL="171450" lvl="0" indent="-171450">
              <a:buFont typeface="Wingdings" pitchFamily="2" charset="2"/>
              <a:buChar char="v"/>
            </a:pPr>
            <a:r>
              <a:rPr lang="ru-RU" sz="1600" dirty="0">
                <a:solidFill>
                  <a:srgbClr val="002060"/>
                </a:solidFill>
              </a:rPr>
              <a:t>методы </a:t>
            </a:r>
            <a:r>
              <a:rPr lang="ru-RU" sz="1600" dirty="0" smtClean="0">
                <a:solidFill>
                  <a:srgbClr val="002060"/>
                </a:solidFill>
              </a:rPr>
              <a:t>исследования</a:t>
            </a:r>
          </a:p>
          <a:p>
            <a:pPr marL="171450" lvl="0" indent="-171450">
              <a:buFont typeface="Wingdings" pitchFamily="2" charset="2"/>
              <a:buChar char="v"/>
            </a:pPr>
            <a:endParaRPr lang="ru-RU" sz="1600" dirty="0">
              <a:solidFill>
                <a:srgbClr val="002060"/>
              </a:solidFill>
            </a:endParaRPr>
          </a:p>
          <a:p>
            <a:r>
              <a:rPr lang="ru-RU" sz="1600" dirty="0">
                <a:solidFill>
                  <a:srgbClr val="002060"/>
                </a:solidFill>
              </a:rPr>
              <a:t>  </a:t>
            </a:r>
            <a:r>
              <a:rPr lang="en-US" sz="1600" dirty="0" smtClean="0">
                <a:solidFill>
                  <a:srgbClr val="002060"/>
                </a:solidFill>
              </a:rPr>
              <a:t>2.</a:t>
            </a:r>
            <a:r>
              <a:rPr lang="ru-RU" sz="1600" dirty="0" smtClean="0">
                <a:solidFill>
                  <a:srgbClr val="002060"/>
                </a:solidFill>
              </a:rPr>
              <a:t> </a:t>
            </a:r>
            <a:r>
              <a:rPr lang="ru-RU" sz="1600" dirty="0">
                <a:solidFill>
                  <a:srgbClr val="002060"/>
                </a:solidFill>
              </a:rPr>
              <a:t>Основная часть:</a:t>
            </a:r>
          </a:p>
          <a:p>
            <a:pPr marL="171450" lvl="0" indent="-171450">
              <a:buFont typeface="Wingdings" pitchFamily="2" charset="2"/>
              <a:buChar char="v"/>
            </a:pPr>
            <a:r>
              <a:rPr lang="ru-RU" sz="1600" dirty="0" smtClean="0">
                <a:solidFill>
                  <a:srgbClr val="002060"/>
                </a:solidFill>
              </a:rPr>
              <a:t>Связь с историей </a:t>
            </a:r>
            <a:r>
              <a:rPr lang="ru-RU" sz="1600" dirty="0" err="1" smtClean="0">
                <a:solidFill>
                  <a:srgbClr val="002060"/>
                </a:solidFill>
              </a:rPr>
              <a:t>Гулюково</a:t>
            </a:r>
            <a:r>
              <a:rPr lang="ru-RU" sz="1600" dirty="0" smtClean="0">
                <a:solidFill>
                  <a:srgbClr val="002060"/>
                </a:solidFill>
              </a:rPr>
              <a:t>; </a:t>
            </a:r>
          </a:p>
          <a:p>
            <a:pPr marL="171450" lvl="0" indent="-171450">
              <a:buFont typeface="Wingdings" pitchFamily="2" charset="2"/>
              <a:buChar char="v"/>
            </a:pPr>
            <a:r>
              <a:rPr lang="ru-RU" sz="1600" dirty="0" smtClean="0">
                <a:solidFill>
                  <a:srgbClr val="002060"/>
                </a:solidFill>
              </a:rPr>
              <a:t>Создание символа</a:t>
            </a:r>
            <a:r>
              <a:rPr lang="en-US" sz="1600" dirty="0" smtClean="0">
                <a:solidFill>
                  <a:srgbClr val="002060"/>
                </a:solidFill>
              </a:rPr>
              <a:t> </a:t>
            </a:r>
            <a:r>
              <a:rPr lang="ru-RU" sz="1600" dirty="0" err="1" smtClean="0">
                <a:solidFill>
                  <a:srgbClr val="002060"/>
                </a:solidFill>
              </a:rPr>
              <a:t>Гулюково</a:t>
            </a:r>
            <a:r>
              <a:rPr lang="ru-RU" sz="1600" dirty="0" smtClean="0">
                <a:solidFill>
                  <a:srgbClr val="002060"/>
                </a:solidFill>
              </a:rPr>
              <a:t>;</a:t>
            </a:r>
            <a:endParaRPr lang="ru-RU" sz="1600" dirty="0">
              <a:solidFill>
                <a:srgbClr val="002060"/>
              </a:solidFill>
            </a:endParaRPr>
          </a:p>
          <a:p>
            <a:pPr marL="171450" lvl="0" indent="-171450">
              <a:buFont typeface="Wingdings" pitchFamily="2" charset="2"/>
              <a:buChar char="v"/>
            </a:pPr>
            <a:r>
              <a:rPr lang="ru-RU" sz="1600" dirty="0" smtClean="0">
                <a:solidFill>
                  <a:srgbClr val="002060"/>
                </a:solidFill>
              </a:rPr>
              <a:t>Опрос жителей села </a:t>
            </a:r>
            <a:r>
              <a:rPr lang="ru-RU" sz="1600" dirty="0" err="1" smtClean="0">
                <a:solidFill>
                  <a:srgbClr val="002060"/>
                </a:solidFill>
              </a:rPr>
              <a:t>Гулюково</a:t>
            </a:r>
            <a:r>
              <a:rPr lang="ru-RU" sz="1600" dirty="0" smtClean="0">
                <a:solidFill>
                  <a:srgbClr val="002060"/>
                </a:solidFill>
              </a:rPr>
              <a:t>, анализ </a:t>
            </a:r>
            <a:r>
              <a:rPr lang="ru-RU" sz="1600" dirty="0">
                <a:solidFill>
                  <a:srgbClr val="002060"/>
                </a:solidFill>
              </a:rPr>
              <a:t>опроса</a:t>
            </a:r>
            <a:r>
              <a:rPr lang="ru-RU" sz="1600" dirty="0" smtClean="0">
                <a:solidFill>
                  <a:srgbClr val="002060"/>
                </a:solidFill>
              </a:rPr>
              <a:t>;</a:t>
            </a:r>
          </a:p>
          <a:p>
            <a:pPr marL="171450" lvl="0" indent="-171450">
              <a:buFont typeface="Wingdings" pitchFamily="2" charset="2"/>
              <a:buChar char="v"/>
            </a:pPr>
            <a:endParaRPr lang="ru-RU" sz="1600" dirty="0">
              <a:solidFill>
                <a:srgbClr val="002060"/>
              </a:solidFill>
            </a:endParaRPr>
          </a:p>
          <a:p>
            <a:r>
              <a:rPr lang="en-US" sz="1600" dirty="0" smtClean="0">
                <a:solidFill>
                  <a:srgbClr val="002060"/>
                </a:solidFill>
              </a:rPr>
              <a:t>3.</a:t>
            </a:r>
            <a:r>
              <a:rPr lang="ru-RU" sz="1600" dirty="0" smtClean="0">
                <a:solidFill>
                  <a:srgbClr val="002060"/>
                </a:solidFill>
              </a:rPr>
              <a:t>Заключение</a:t>
            </a:r>
            <a:r>
              <a:rPr lang="ru-RU" sz="1600" dirty="0">
                <a:solidFill>
                  <a:srgbClr val="002060"/>
                </a:solidFill>
              </a:rPr>
              <a:t>.</a:t>
            </a:r>
          </a:p>
          <a:p>
            <a:r>
              <a:rPr lang="ru-RU" sz="1600" dirty="0">
                <a:solidFill>
                  <a:srgbClr val="002060"/>
                </a:solidFill>
              </a:rPr>
              <a:t>Список литературы.</a:t>
            </a:r>
          </a:p>
          <a:p>
            <a:r>
              <a:rPr lang="ru-RU" sz="1600" dirty="0">
                <a:solidFill>
                  <a:srgbClr val="002060"/>
                </a:solidFill>
              </a:rPr>
              <a:t>Приложения.</a:t>
            </a:r>
          </a:p>
        </p:txBody>
      </p:sp>
    </p:spTree>
    <p:extLst>
      <p:ext uri="{BB962C8B-B14F-4D97-AF65-F5344CB8AC3E}">
        <p14:creationId xmlns:p14="http://schemas.microsoft.com/office/powerpoint/2010/main" val="5450613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par>
                          <p:cTn id="11" fill="hold">
                            <p:stCondLst>
                              <p:cond delay="2000"/>
                            </p:stCondLst>
                            <p:childTnLst>
                              <p:par>
                                <p:cTn id="12" presetID="56" presetClass="entr" presetSubtype="0" fill="hold" nodeType="afterEffect">
                                  <p:stCondLst>
                                    <p:cond delay="0"/>
                                  </p:stCondLst>
                                  <p:iterate type="lt">
                                    <p:tmPct val="10000"/>
                                  </p:iterate>
                                  <p:childTnLst>
                                    <p:set>
                                      <p:cBhvr>
                                        <p:cTn id="13" dur="1" fill="hold">
                                          <p:stCondLst>
                                            <p:cond delay="0"/>
                                          </p:stCondLst>
                                        </p:cTn>
                                        <p:tgtEl>
                                          <p:spTgt spid="3">
                                            <p:txEl>
                                              <p:pRg st="1" end="1"/>
                                            </p:txEl>
                                          </p:spTgt>
                                        </p:tgtEl>
                                        <p:attrNameLst>
                                          <p:attrName>style.visibility</p:attrName>
                                        </p:attrNameLst>
                                      </p:cBhvr>
                                      <p:to>
                                        <p:strVal val="visible"/>
                                      </p:to>
                                    </p:set>
                                    <p:anim by="(-#ppt_w*2)" calcmode="lin" valueType="num">
                                      <p:cBhvr rctx="PPT">
                                        <p:cTn id="14" dur="500" autoRev="1" fill="hold">
                                          <p:stCondLst>
                                            <p:cond delay="0"/>
                                          </p:stCondLst>
                                        </p:cTn>
                                        <p:tgtEl>
                                          <p:spTgt spid="3">
                                            <p:txEl>
                                              <p:pRg st="1" end="1"/>
                                            </p:txEl>
                                          </p:spTgt>
                                        </p:tgtEl>
                                        <p:attrNameLst>
                                          <p:attrName>ppt_w</p:attrName>
                                        </p:attrNameLst>
                                      </p:cBhvr>
                                    </p:anim>
                                    <p:anim by="(#ppt_w*0.50)" calcmode="lin" valueType="num">
                                      <p:cBhvr>
                                        <p:cTn id="15" dur="500" decel="50000" autoRev="1" fill="hold">
                                          <p:stCondLst>
                                            <p:cond delay="0"/>
                                          </p:stCondLst>
                                        </p:cTn>
                                        <p:tgtEl>
                                          <p:spTgt spid="3">
                                            <p:txEl>
                                              <p:pRg st="1" end="1"/>
                                            </p:txEl>
                                          </p:spTgt>
                                        </p:tgtEl>
                                        <p:attrNameLst>
                                          <p:attrName>ppt_x</p:attrName>
                                        </p:attrNameLst>
                                      </p:cBhvr>
                                    </p:anim>
                                    <p:anim from="(-#ppt_h/2)" to="(#ppt_y)" calcmode="lin" valueType="num">
                                      <p:cBhvr>
                                        <p:cTn id="16" dur="1000" fill="hold">
                                          <p:stCondLst>
                                            <p:cond delay="0"/>
                                          </p:stCondLst>
                                        </p:cTn>
                                        <p:tgtEl>
                                          <p:spTgt spid="3">
                                            <p:txEl>
                                              <p:pRg st="1" end="1"/>
                                            </p:txEl>
                                          </p:spTgt>
                                        </p:tgtEl>
                                        <p:attrNameLst>
                                          <p:attrName>ppt_y</p:attrName>
                                        </p:attrNameLst>
                                      </p:cBhvr>
                                    </p:anim>
                                    <p:animRot by="21600000">
                                      <p:cBhvr>
                                        <p:cTn id="17" dur="1000" fill="hold">
                                          <p:stCondLst>
                                            <p:cond delay="0"/>
                                          </p:stCondLst>
                                        </p:cTn>
                                        <p:tgtEl>
                                          <p:spTgt spid="3">
                                            <p:txEl>
                                              <p:pRg st="1" end="1"/>
                                            </p:txEl>
                                          </p:spTgt>
                                        </p:tgtEl>
                                        <p:attrNameLst>
                                          <p:attrName>r</p:attrName>
                                        </p:attrNameLst>
                                      </p:cBhvr>
                                    </p:animRot>
                                  </p:childTnLst>
                                </p:cTn>
                              </p:par>
                            </p:childTnLst>
                          </p:cTn>
                        </p:par>
                        <p:par>
                          <p:cTn id="18" fill="hold">
                            <p:stCondLst>
                              <p:cond delay="2900"/>
                            </p:stCondLst>
                            <p:childTnLst>
                              <p:par>
                                <p:cTn id="19" presetID="56" presetClass="entr" presetSubtype="0" fill="hold" nodeType="afterEffect">
                                  <p:stCondLst>
                                    <p:cond delay="0"/>
                                  </p:stCondLst>
                                  <p:iterate type="lt">
                                    <p:tmPct val="10000"/>
                                  </p:iterate>
                                  <p:childTnLst>
                                    <p:set>
                                      <p:cBhvr>
                                        <p:cTn id="20" dur="1" fill="hold">
                                          <p:stCondLst>
                                            <p:cond delay="0"/>
                                          </p:stCondLst>
                                        </p:cTn>
                                        <p:tgtEl>
                                          <p:spTgt spid="3">
                                            <p:txEl>
                                              <p:pRg st="2" end="2"/>
                                            </p:txEl>
                                          </p:spTgt>
                                        </p:tgtEl>
                                        <p:attrNameLst>
                                          <p:attrName>style.visibility</p:attrName>
                                        </p:attrNameLst>
                                      </p:cBhvr>
                                      <p:to>
                                        <p:strVal val="visible"/>
                                      </p:to>
                                    </p:set>
                                    <p:anim by="(-#ppt_w*2)" calcmode="lin" valueType="num">
                                      <p:cBhvr rctx="PPT">
                                        <p:cTn id="21" dur="500" autoRev="1" fill="hold">
                                          <p:stCondLst>
                                            <p:cond delay="0"/>
                                          </p:stCondLst>
                                        </p:cTn>
                                        <p:tgtEl>
                                          <p:spTgt spid="3">
                                            <p:txEl>
                                              <p:pRg st="2" end="2"/>
                                            </p:txEl>
                                          </p:spTgt>
                                        </p:tgtEl>
                                        <p:attrNameLst>
                                          <p:attrName>ppt_w</p:attrName>
                                        </p:attrNameLst>
                                      </p:cBhvr>
                                    </p:anim>
                                    <p:anim by="(#ppt_w*0.50)" calcmode="lin" valueType="num">
                                      <p:cBhvr>
                                        <p:cTn id="22" dur="500" decel="50000" autoRev="1" fill="hold">
                                          <p:stCondLst>
                                            <p:cond delay="0"/>
                                          </p:stCondLst>
                                        </p:cTn>
                                        <p:tgtEl>
                                          <p:spTgt spid="3">
                                            <p:txEl>
                                              <p:pRg st="2" end="2"/>
                                            </p:txEl>
                                          </p:spTgt>
                                        </p:tgtEl>
                                        <p:attrNameLst>
                                          <p:attrName>ppt_x</p:attrName>
                                        </p:attrNameLst>
                                      </p:cBhvr>
                                    </p:anim>
                                    <p:anim from="(-#ppt_h/2)" to="(#ppt_y)" calcmode="lin" valueType="num">
                                      <p:cBhvr>
                                        <p:cTn id="23" dur="1000" fill="hold">
                                          <p:stCondLst>
                                            <p:cond delay="0"/>
                                          </p:stCondLst>
                                        </p:cTn>
                                        <p:tgtEl>
                                          <p:spTgt spid="3">
                                            <p:txEl>
                                              <p:pRg st="2" end="2"/>
                                            </p:txEl>
                                          </p:spTgt>
                                        </p:tgtEl>
                                        <p:attrNameLst>
                                          <p:attrName>ppt_y</p:attrName>
                                        </p:attrNameLst>
                                      </p:cBhvr>
                                    </p:anim>
                                    <p:animRot by="21600000">
                                      <p:cBhvr>
                                        <p:cTn id="24" dur="1000" fill="hold">
                                          <p:stCondLst>
                                            <p:cond delay="0"/>
                                          </p:stCondLst>
                                        </p:cTn>
                                        <p:tgtEl>
                                          <p:spTgt spid="3">
                                            <p:txEl>
                                              <p:pRg st="2" end="2"/>
                                            </p:txEl>
                                          </p:spTgt>
                                        </p:tgtEl>
                                        <p:attrNameLst>
                                          <p:attrName>r</p:attrName>
                                        </p:attrNameLst>
                                      </p:cBhvr>
                                    </p:animRot>
                                  </p:childTnLst>
                                </p:cTn>
                              </p:par>
                            </p:childTnLst>
                          </p:cTn>
                        </p:par>
                        <p:par>
                          <p:cTn id="25" fill="hold">
                            <p:stCondLst>
                              <p:cond delay="4900"/>
                            </p:stCondLst>
                            <p:childTnLst>
                              <p:par>
                                <p:cTn id="26" presetID="56" presetClass="entr" presetSubtype="0" fill="hold" nodeType="afterEffect">
                                  <p:stCondLst>
                                    <p:cond delay="0"/>
                                  </p:stCondLst>
                                  <p:iterate type="lt">
                                    <p:tmPct val="10000"/>
                                  </p:iterate>
                                  <p:childTnLst>
                                    <p:set>
                                      <p:cBhvr>
                                        <p:cTn id="27" dur="1" fill="hold">
                                          <p:stCondLst>
                                            <p:cond delay="0"/>
                                          </p:stCondLst>
                                        </p:cTn>
                                        <p:tgtEl>
                                          <p:spTgt spid="3">
                                            <p:txEl>
                                              <p:pRg st="4" end="4"/>
                                            </p:txEl>
                                          </p:spTgt>
                                        </p:tgtEl>
                                        <p:attrNameLst>
                                          <p:attrName>style.visibility</p:attrName>
                                        </p:attrNameLst>
                                      </p:cBhvr>
                                      <p:to>
                                        <p:strVal val="visible"/>
                                      </p:to>
                                    </p:set>
                                    <p:anim by="(-#ppt_w*2)" calcmode="lin" valueType="num">
                                      <p:cBhvr rctx="PPT">
                                        <p:cTn id="28" dur="500" autoRev="1" fill="hold">
                                          <p:stCondLst>
                                            <p:cond delay="0"/>
                                          </p:stCondLst>
                                        </p:cTn>
                                        <p:tgtEl>
                                          <p:spTgt spid="3">
                                            <p:txEl>
                                              <p:pRg st="4" end="4"/>
                                            </p:txEl>
                                          </p:spTgt>
                                        </p:tgtEl>
                                        <p:attrNameLst>
                                          <p:attrName>ppt_w</p:attrName>
                                        </p:attrNameLst>
                                      </p:cBhvr>
                                    </p:anim>
                                    <p:anim by="(#ppt_w*0.50)" calcmode="lin" valueType="num">
                                      <p:cBhvr>
                                        <p:cTn id="29" dur="500" decel="50000" autoRev="1" fill="hold">
                                          <p:stCondLst>
                                            <p:cond delay="0"/>
                                          </p:stCondLst>
                                        </p:cTn>
                                        <p:tgtEl>
                                          <p:spTgt spid="3">
                                            <p:txEl>
                                              <p:pRg st="4" end="4"/>
                                            </p:txEl>
                                          </p:spTgt>
                                        </p:tgtEl>
                                        <p:attrNameLst>
                                          <p:attrName>ppt_x</p:attrName>
                                        </p:attrNameLst>
                                      </p:cBhvr>
                                    </p:anim>
                                    <p:anim from="(-#ppt_h/2)" to="(#ppt_y)" calcmode="lin" valueType="num">
                                      <p:cBhvr>
                                        <p:cTn id="30" dur="1000" fill="hold">
                                          <p:stCondLst>
                                            <p:cond delay="0"/>
                                          </p:stCondLst>
                                        </p:cTn>
                                        <p:tgtEl>
                                          <p:spTgt spid="3">
                                            <p:txEl>
                                              <p:pRg st="4" end="4"/>
                                            </p:txEl>
                                          </p:spTgt>
                                        </p:tgtEl>
                                        <p:attrNameLst>
                                          <p:attrName>ppt_y</p:attrName>
                                        </p:attrNameLst>
                                      </p:cBhvr>
                                    </p:anim>
                                    <p:animRot by="21600000">
                                      <p:cBhvr>
                                        <p:cTn id="31" dur="1000" fill="hold">
                                          <p:stCondLst>
                                            <p:cond delay="0"/>
                                          </p:stCondLst>
                                        </p:cTn>
                                        <p:tgtEl>
                                          <p:spTgt spid="3">
                                            <p:txEl>
                                              <p:pRg st="4" end="4"/>
                                            </p:txEl>
                                          </p:spTgt>
                                        </p:tgtEl>
                                        <p:attrNameLst>
                                          <p:attrName>r</p:attrName>
                                        </p:attrNameLst>
                                      </p:cBhvr>
                                    </p:animRot>
                                  </p:childTnLst>
                                </p:cTn>
                              </p:par>
                            </p:childTnLst>
                          </p:cTn>
                        </p:par>
                        <p:par>
                          <p:cTn id="32" fill="hold">
                            <p:stCondLst>
                              <p:cond delay="6300"/>
                            </p:stCondLst>
                            <p:childTnLst>
                              <p:par>
                                <p:cTn id="33" presetID="56" presetClass="entr" presetSubtype="0" fill="hold" nodeType="afterEffect">
                                  <p:stCondLst>
                                    <p:cond delay="0"/>
                                  </p:stCondLst>
                                  <p:iterate type="lt">
                                    <p:tmPct val="10000"/>
                                  </p:iterate>
                                  <p:childTnLst>
                                    <p:set>
                                      <p:cBhvr>
                                        <p:cTn id="34" dur="1" fill="hold">
                                          <p:stCondLst>
                                            <p:cond delay="0"/>
                                          </p:stCondLst>
                                        </p:cTn>
                                        <p:tgtEl>
                                          <p:spTgt spid="3">
                                            <p:txEl>
                                              <p:pRg st="5" end="5"/>
                                            </p:txEl>
                                          </p:spTgt>
                                        </p:tgtEl>
                                        <p:attrNameLst>
                                          <p:attrName>style.visibility</p:attrName>
                                        </p:attrNameLst>
                                      </p:cBhvr>
                                      <p:to>
                                        <p:strVal val="visible"/>
                                      </p:to>
                                    </p:set>
                                    <p:anim by="(-#ppt_w*2)" calcmode="lin" valueType="num">
                                      <p:cBhvr rctx="PPT">
                                        <p:cTn id="35" dur="500" autoRev="1" fill="hold">
                                          <p:stCondLst>
                                            <p:cond delay="0"/>
                                          </p:stCondLst>
                                        </p:cTn>
                                        <p:tgtEl>
                                          <p:spTgt spid="3">
                                            <p:txEl>
                                              <p:pRg st="5" end="5"/>
                                            </p:txEl>
                                          </p:spTgt>
                                        </p:tgtEl>
                                        <p:attrNameLst>
                                          <p:attrName>ppt_w</p:attrName>
                                        </p:attrNameLst>
                                      </p:cBhvr>
                                    </p:anim>
                                    <p:anim by="(#ppt_w*0.50)" calcmode="lin" valueType="num">
                                      <p:cBhvr>
                                        <p:cTn id="36" dur="500" decel="50000" autoRev="1" fill="hold">
                                          <p:stCondLst>
                                            <p:cond delay="0"/>
                                          </p:stCondLst>
                                        </p:cTn>
                                        <p:tgtEl>
                                          <p:spTgt spid="3">
                                            <p:txEl>
                                              <p:pRg st="5" end="5"/>
                                            </p:txEl>
                                          </p:spTgt>
                                        </p:tgtEl>
                                        <p:attrNameLst>
                                          <p:attrName>ppt_x</p:attrName>
                                        </p:attrNameLst>
                                      </p:cBhvr>
                                    </p:anim>
                                    <p:anim from="(-#ppt_h/2)" to="(#ppt_y)" calcmode="lin" valueType="num">
                                      <p:cBhvr>
                                        <p:cTn id="37" dur="1000" fill="hold">
                                          <p:stCondLst>
                                            <p:cond delay="0"/>
                                          </p:stCondLst>
                                        </p:cTn>
                                        <p:tgtEl>
                                          <p:spTgt spid="3">
                                            <p:txEl>
                                              <p:pRg st="5" end="5"/>
                                            </p:txEl>
                                          </p:spTgt>
                                        </p:tgtEl>
                                        <p:attrNameLst>
                                          <p:attrName>ppt_y</p:attrName>
                                        </p:attrNameLst>
                                      </p:cBhvr>
                                    </p:anim>
                                    <p:animRot by="21600000">
                                      <p:cBhvr>
                                        <p:cTn id="38" dur="1000" fill="hold">
                                          <p:stCondLst>
                                            <p:cond delay="0"/>
                                          </p:stCondLst>
                                        </p:cTn>
                                        <p:tgtEl>
                                          <p:spTgt spid="3">
                                            <p:txEl>
                                              <p:pRg st="5" end="5"/>
                                            </p:txEl>
                                          </p:spTgt>
                                        </p:tgtEl>
                                        <p:attrNameLst>
                                          <p:attrName>r</p:attrName>
                                        </p:attrNameLst>
                                      </p:cBhvr>
                                    </p:animRot>
                                  </p:childTnLst>
                                </p:cTn>
                              </p:par>
                            </p:childTnLst>
                          </p:cTn>
                        </p:par>
                        <p:par>
                          <p:cTn id="39" fill="hold">
                            <p:stCondLst>
                              <p:cond delay="7900"/>
                            </p:stCondLst>
                            <p:childTnLst>
                              <p:par>
                                <p:cTn id="40" presetID="56" presetClass="entr" presetSubtype="0" fill="hold" nodeType="afterEffect">
                                  <p:stCondLst>
                                    <p:cond delay="0"/>
                                  </p:stCondLst>
                                  <p:iterate type="lt">
                                    <p:tmPct val="10000"/>
                                  </p:iterate>
                                  <p:childTnLst>
                                    <p:set>
                                      <p:cBhvr>
                                        <p:cTn id="41" dur="1" fill="hold">
                                          <p:stCondLst>
                                            <p:cond delay="0"/>
                                          </p:stCondLst>
                                        </p:cTn>
                                        <p:tgtEl>
                                          <p:spTgt spid="3">
                                            <p:txEl>
                                              <p:pRg st="6" end="6"/>
                                            </p:txEl>
                                          </p:spTgt>
                                        </p:tgtEl>
                                        <p:attrNameLst>
                                          <p:attrName>style.visibility</p:attrName>
                                        </p:attrNameLst>
                                      </p:cBhvr>
                                      <p:to>
                                        <p:strVal val="visible"/>
                                      </p:to>
                                    </p:set>
                                    <p:anim by="(-#ppt_w*2)" calcmode="lin" valueType="num">
                                      <p:cBhvr rctx="PPT">
                                        <p:cTn id="42" dur="500" autoRev="1" fill="hold">
                                          <p:stCondLst>
                                            <p:cond delay="0"/>
                                          </p:stCondLst>
                                        </p:cTn>
                                        <p:tgtEl>
                                          <p:spTgt spid="3">
                                            <p:txEl>
                                              <p:pRg st="6" end="6"/>
                                            </p:txEl>
                                          </p:spTgt>
                                        </p:tgtEl>
                                        <p:attrNameLst>
                                          <p:attrName>ppt_w</p:attrName>
                                        </p:attrNameLst>
                                      </p:cBhvr>
                                    </p:anim>
                                    <p:anim by="(#ppt_w*0.50)" calcmode="lin" valueType="num">
                                      <p:cBhvr>
                                        <p:cTn id="43" dur="500" decel="50000" autoRev="1" fill="hold">
                                          <p:stCondLst>
                                            <p:cond delay="0"/>
                                          </p:stCondLst>
                                        </p:cTn>
                                        <p:tgtEl>
                                          <p:spTgt spid="3">
                                            <p:txEl>
                                              <p:pRg st="6" end="6"/>
                                            </p:txEl>
                                          </p:spTgt>
                                        </p:tgtEl>
                                        <p:attrNameLst>
                                          <p:attrName>ppt_x</p:attrName>
                                        </p:attrNameLst>
                                      </p:cBhvr>
                                    </p:anim>
                                    <p:anim from="(-#ppt_h/2)" to="(#ppt_y)" calcmode="lin" valueType="num">
                                      <p:cBhvr>
                                        <p:cTn id="44" dur="1000" fill="hold">
                                          <p:stCondLst>
                                            <p:cond delay="0"/>
                                          </p:stCondLst>
                                        </p:cTn>
                                        <p:tgtEl>
                                          <p:spTgt spid="3">
                                            <p:txEl>
                                              <p:pRg st="6" end="6"/>
                                            </p:txEl>
                                          </p:spTgt>
                                        </p:tgtEl>
                                        <p:attrNameLst>
                                          <p:attrName>ppt_y</p:attrName>
                                        </p:attrNameLst>
                                      </p:cBhvr>
                                    </p:anim>
                                    <p:animRot by="21600000">
                                      <p:cBhvr>
                                        <p:cTn id="45" dur="1000" fill="hold">
                                          <p:stCondLst>
                                            <p:cond delay="0"/>
                                          </p:stCondLst>
                                        </p:cTn>
                                        <p:tgtEl>
                                          <p:spTgt spid="3">
                                            <p:txEl>
                                              <p:pRg st="6" end="6"/>
                                            </p:txEl>
                                          </p:spTgt>
                                        </p:tgtEl>
                                        <p:attrNameLst>
                                          <p:attrName>r</p:attrName>
                                        </p:attrNameLst>
                                      </p:cBhvr>
                                    </p:animRot>
                                  </p:childTnLst>
                                </p:cTn>
                              </p:par>
                              <p:par>
                                <p:cTn id="46" presetID="56" presetClass="entr" presetSubtype="0" fill="hold" nodeType="withEffect">
                                  <p:stCondLst>
                                    <p:cond delay="0"/>
                                  </p:stCondLst>
                                  <p:iterate type="lt">
                                    <p:tmPct val="10000"/>
                                  </p:iterate>
                                  <p:childTnLst>
                                    <p:set>
                                      <p:cBhvr>
                                        <p:cTn id="47" dur="1" fill="hold">
                                          <p:stCondLst>
                                            <p:cond delay="0"/>
                                          </p:stCondLst>
                                        </p:cTn>
                                        <p:tgtEl>
                                          <p:spTgt spid="3">
                                            <p:txEl>
                                              <p:pRg st="7" end="7"/>
                                            </p:txEl>
                                          </p:spTgt>
                                        </p:tgtEl>
                                        <p:attrNameLst>
                                          <p:attrName>style.visibility</p:attrName>
                                        </p:attrNameLst>
                                      </p:cBhvr>
                                      <p:to>
                                        <p:strVal val="visible"/>
                                      </p:to>
                                    </p:set>
                                    <p:anim by="(-#ppt_w*2)" calcmode="lin" valueType="num">
                                      <p:cBhvr rctx="PPT">
                                        <p:cTn id="48" dur="500" autoRev="1" fill="hold">
                                          <p:stCondLst>
                                            <p:cond delay="0"/>
                                          </p:stCondLst>
                                        </p:cTn>
                                        <p:tgtEl>
                                          <p:spTgt spid="3">
                                            <p:txEl>
                                              <p:pRg st="7" end="7"/>
                                            </p:txEl>
                                          </p:spTgt>
                                        </p:tgtEl>
                                        <p:attrNameLst>
                                          <p:attrName>ppt_w</p:attrName>
                                        </p:attrNameLst>
                                      </p:cBhvr>
                                    </p:anim>
                                    <p:anim by="(#ppt_w*0.50)" calcmode="lin" valueType="num">
                                      <p:cBhvr>
                                        <p:cTn id="49" dur="500" decel="50000" autoRev="1" fill="hold">
                                          <p:stCondLst>
                                            <p:cond delay="0"/>
                                          </p:stCondLst>
                                        </p:cTn>
                                        <p:tgtEl>
                                          <p:spTgt spid="3">
                                            <p:txEl>
                                              <p:pRg st="7" end="7"/>
                                            </p:txEl>
                                          </p:spTgt>
                                        </p:tgtEl>
                                        <p:attrNameLst>
                                          <p:attrName>ppt_x</p:attrName>
                                        </p:attrNameLst>
                                      </p:cBhvr>
                                    </p:anim>
                                    <p:anim from="(-#ppt_h/2)" to="(#ppt_y)" calcmode="lin" valueType="num">
                                      <p:cBhvr>
                                        <p:cTn id="50" dur="1000" fill="hold">
                                          <p:stCondLst>
                                            <p:cond delay="0"/>
                                          </p:stCondLst>
                                        </p:cTn>
                                        <p:tgtEl>
                                          <p:spTgt spid="3">
                                            <p:txEl>
                                              <p:pRg st="7" end="7"/>
                                            </p:txEl>
                                          </p:spTgt>
                                        </p:tgtEl>
                                        <p:attrNameLst>
                                          <p:attrName>ppt_y</p:attrName>
                                        </p:attrNameLst>
                                      </p:cBhvr>
                                    </p:anim>
                                    <p:animRot by="21600000">
                                      <p:cBhvr>
                                        <p:cTn id="51" dur="1000" fill="hold">
                                          <p:stCondLst>
                                            <p:cond delay="0"/>
                                          </p:stCondLst>
                                        </p:cTn>
                                        <p:tgtEl>
                                          <p:spTgt spid="3">
                                            <p:txEl>
                                              <p:pRg st="7" end="7"/>
                                            </p:txEl>
                                          </p:spTgt>
                                        </p:tgtEl>
                                        <p:attrNameLst>
                                          <p:attrName>r</p:attrName>
                                        </p:attrNameLst>
                                      </p:cBhvr>
                                    </p:animRot>
                                  </p:childTnLst>
                                </p:cTn>
                              </p:par>
                              <p:par>
                                <p:cTn id="52" presetID="56" presetClass="entr" presetSubtype="0" fill="hold" nodeType="withEffect">
                                  <p:stCondLst>
                                    <p:cond delay="0"/>
                                  </p:stCondLst>
                                  <p:iterate type="lt">
                                    <p:tmPct val="10000"/>
                                  </p:iterate>
                                  <p:childTnLst>
                                    <p:set>
                                      <p:cBhvr>
                                        <p:cTn id="53" dur="1" fill="hold">
                                          <p:stCondLst>
                                            <p:cond delay="0"/>
                                          </p:stCondLst>
                                        </p:cTn>
                                        <p:tgtEl>
                                          <p:spTgt spid="3">
                                            <p:txEl>
                                              <p:pRg st="8" end="8"/>
                                            </p:txEl>
                                          </p:spTgt>
                                        </p:tgtEl>
                                        <p:attrNameLst>
                                          <p:attrName>style.visibility</p:attrName>
                                        </p:attrNameLst>
                                      </p:cBhvr>
                                      <p:to>
                                        <p:strVal val="visible"/>
                                      </p:to>
                                    </p:set>
                                    <p:anim by="(-#ppt_w*2)" calcmode="lin" valueType="num">
                                      <p:cBhvr rctx="PPT">
                                        <p:cTn id="54" dur="500" autoRev="1" fill="hold">
                                          <p:stCondLst>
                                            <p:cond delay="0"/>
                                          </p:stCondLst>
                                        </p:cTn>
                                        <p:tgtEl>
                                          <p:spTgt spid="3">
                                            <p:txEl>
                                              <p:pRg st="8" end="8"/>
                                            </p:txEl>
                                          </p:spTgt>
                                        </p:tgtEl>
                                        <p:attrNameLst>
                                          <p:attrName>ppt_w</p:attrName>
                                        </p:attrNameLst>
                                      </p:cBhvr>
                                    </p:anim>
                                    <p:anim by="(#ppt_w*0.50)" calcmode="lin" valueType="num">
                                      <p:cBhvr>
                                        <p:cTn id="55" dur="500" decel="50000" autoRev="1" fill="hold">
                                          <p:stCondLst>
                                            <p:cond delay="0"/>
                                          </p:stCondLst>
                                        </p:cTn>
                                        <p:tgtEl>
                                          <p:spTgt spid="3">
                                            <p:txEl>
                                              <p:pRg st="8" end="8"/>
                                            </p:txEl>
                                          </p:spTgt>
                                        </p:tgtEl>
                                        <p:attrNameLst>
                                          <p:attrName>ppt_x</p:attrName>
                                        </p:attrNameLst>
                                      </p:cBhvr>
                                    </p:anim>
                                    <p:anim from="(-#ppt_h/2)" to="(#ppt_y)" calcmode="lin" valueType="num">
                                      <p:cBhvr>
                                        <p:cTn id="56" dur="1000" fill="hold">
                                          <p:stCondLst>
                                            <p:cond delay="0"/>
                                          </p:stCondLst>
                                        </p:cTn>
                                        <p:tgtEl>
                                          <p:spTgt spid="3">
                                            <p:txEl>
                                              <p:pRg st="8" end="8"/>
                                            </p:txEl>
                                          </p:spTgt>
                                        </p:tgtEl>
                                        <p:attrNameLst>
                                          <p:attrName>ppt_y</p:attrName>
                                        </p:attrNameLst>
                                      </p:cBhvr>
                                    </p:anim>
                                    <p:animRot by="21600000">
                                      <p:cBhvr>
                                        <p:cTn id="57" dur="1000" fill="hold">
                                          <p:stCondLst>
                                            <p:cond delay="0"/>
                                          </p:stCondLst>
                                        </p:cTn>
                                        <p:tgtEl>
                                          <p:spTgt spid="3">
                                            <p:txEl>
                                              <p:pRg st="8" end="8"/>
                                            </p:txEl>
                                          </p:spTgt>
                                        </p:tgtEl>
                                        <p:attrNameLst>
                                          <p:attrName>r</p:attrName>
                                        </p:attrNameLst>
                                      </p:cBhvr>
                                    </p:animRot>
                                  </p:childTnLst>
                                </p:cTn>
                              </p:par>
                              <p:par>
                                <p:cTn id="58" presetID="56" presetClass="entr" presetSubtype="0" fill="hold" nodeType="withEffect">
                                  <p:stCondLst>
                                    <p:cond delay="0"/>
                                  </p:stCondLst>
                                  <p:iterate type="lt">
                                    <p:tmPct val="10000"/>
                                  </p:iterate>
                                  <p:childTnLst>
                                    <p:set>
                                      <p:cBhvr>
                                        <p:cTn id="59" dur="1" fill="hold">
                                          <p:stCondLst>
                                            <p:cond delay="0"/>
                                          </p:stCondLst>
                                        </p:cTn>
                                        <p:tgtEl>
                                          <p:spTgt spid="3">
                                            <p:txEl>
                                              <p:pRg st="9" end="9"/>
                                            </p:txEl>
                                          </p:spTgt>
                                        </p:tgtEl>
                                        <p:attrNameLst>
                                          <p:attrName>style.visibility</p:attrName>
                                        </p:attrNameLst>
                                      </p:cBhvr>
                                      <p:to>
                                        <p:strVal val="visible"/>
                                      </p:to>
                                    </p:set>
                                    <p:anim by="(-#ppt_w*2)" calcmode="lin" valueType="num">
                                      <p:cBhvr rctx="PPT">
                                        <p:cTn id="60" dur="500" autoRev="1" fill="hold">
                                          <p:stCondLst>
                                            <p:cond delay="0"/>
                                          </p:stCondLst>
                                        </p:cTn>
                                        <p:tgtEl>
                                          <p:spTgt spid="3">
                                            <p:txEl>
                                              <p:pRg st="9" end="9"/>
                                            </p:txEl>
                                          </p:spTgt>
                                        </p:tgtEl>
                                        <p:attrNameLst>
                                          <p:attrName>ppt_w</p:attrName>
                                        </p:attrNameLst>
                                      </p:cBhvr>
                                    </p:anim>
                                    <p:anim by="(#ppt_w*0.50)" calcmode="lin" valueType="num">
                                      <p:cBhvr>
                                        <p:cTn id="61" dur="500" decel="50000" autoRev="1" fill="hold">
                                          <p:stCondLst>
                                            <p:cond delay="0"/>
                                          </p:stCondLst>
                                        </p:cTn>
                                        <p:tgtEl>
                                          <p:spTgt spid="3">
                                            <p:txEl>
                                              <p:pRg st="9" end="9"/>
                                            </p:txEl>
                                          </p:spTgt>
                                        </p:tgtEl>
                                        <p:attrNameLst>
                                          <p:attrName>ppt_x</p:attrName>
                                        </p:attrNameLst>
                                      </p:cBhvr>
                                    </p:anim>
                                    <p:anim from="(-#ppt_h/2)" to="(#ppt_y)" calcmode="lin" valueType="num">
                                      <p:cBhvr>
                                        <p:cTn id="62" dur="1000" fill="hold">
                                          <p:stCondLst>
                                            <p:cond delay="0"/>
                                          </p:stCondLst>
                                        </p:cTn>
                                        <p:tgtEl>
                                          <p:spTgt spid="3">
                                            <p:txEl>
                                              <p:pRg st="9" end="9"/>
                                            </p:txEl>
                                          </p:spTgt>
                                        </p:tgtEl>
                                        <p:attrNameLst>
                                          <p:attrName>ppt_y</p:attrName>
                                        </p:attrNameLst>
                                      </p:cBhvr>
                                    </p:anim>
                                    <p:animRot by="21600000">
                                      <p:cBhvr>
                                        <p:cTn id="63" dur="1000" fill="hold">
                                          <p:stCondLst>
                                            <p:cond delay="0"/>
                                          </p:stCondLst>
                                        </p:cTn>
                                        <p:tgtEl>
                                          <p:spTgt spid="3">
                                            <p:txEl>
                                              <p:pRg st="9" end="9"/>
                                            </p:txEl>
                                          </p:spTgt>
                                        </p:tgtEl>
                                        <p:attrNameLst>
                                          <p:attrName>r</p:attrName>
                                        </p:attrNameLst>
                                      </p:cBhvr>
                                    </p:animRot>
                                  </p:childTnLst>
                                </p:cTn>
                              </p:par>
                              <p:par>
                                <p:cTn id="64" presetID="56" presetClass="entr" presetSubtype="0" fill="hold" nodeType="withEffect">
                                  <p:stCondLst>
                                    <p:cond delay="0"/>
                                  </p:stCondLst>
                                  <p:iterate type="lt">
                                    <p:tmPct val="10000"/>
                                  </p:iterate>
                                  <p:childTnLst>
                                    <p:set>
                                      <p:cBhvr>
                                        <p:cTn id="65" dur="1" fill="hold">
                                          <p:stCondLst>
                                            <p:cond delay="0"/>
                                          </p:stCondLst>
                                        </p:cTn>
                                        <p:tgtEl>
                                          <p:spTgt spid="3">
                                            <p:txEl>
                                              <p:pRg st="11" end="11"/>
                                            </p:txEl>
                                          </p:spTgt>
                                        </p:tgtEl>
                                        <p:attrNameLst>
                                          <p:attrName>style.visibility</p:attrName>
                                        </p:attrNameLst>
                                      </p:cBhvr>
                                      <p:to>
                                        <p:strVal val="visible"/>
                                      </p:to>
                                    </p:set>
                                    <p:anim by="(-#ppt_w*2)" calcmode="lin" valueType="num">
                                      <p:cBhvr rctx="PPT">
                                        <p:cTn id="66" dur="500" autoRev="1" fill="hold">
                                          <p:stCondLst>
                                            <p:cond delay="0"/>
                                          </p:stCondLst>
                                        </p:cTn>
                                        <p:tgtEl>
                                          <p:spTgt spid="3">
                                            <p:txEl>
                                              <p:pRg st="11" end="11"/>
                                            </p:txEl>
                                          </p:spTgt>
                                        </p:tgtEl>
                                        <p:attrNameLst>
                                          <p:attrName>ppt_w</p:attrName>
                                        </p:attrNameLst>
                                      </p:cBhvr>
                                    </p:anim>
                                    <p:anim by="(#ppt_w*0.50)" calcmode="lin" valueType="num">
                                      <p:cBhvr>
                                        <p:cTn id="67" dur="500" decel="50000" autoRev="1" fill="hold">
                                          <p:stCondLst>
                                            <p:cond delay="0"/>
                                          </p:stCondLst>
                                        </p:cTn>
                                        <p:tgtEl>
                                          <p:spTgt spid="3">
                                            <p:txEl>
                                              <p:pRg st="11" end="11"/>
                                            </p:txEl>
                                          </p:spTgt>
                                        </p:tgtEl>
                                        <p:attrNameLst>
                                          <p:attrName>ppt_x</p:attrName>
                                        </p:attrNameLst>
                                      </p:cBhvr>
                                    </p:anim>
                                    <p:anim from="(-#ppt_h/2)" to="(#ppt_y)" calcmode="lin" valueType="num">
                                      <p:cBhvr>
                                        <p:cTn id="68" dur="1000" fill="hold">
                                          <p:stCondLst>
                                            <p:cond delay="0"/>
                                          </p:stCondLst>
                                        </p:cTn>
                                        <p:tgtEl>
                                          <p:spTgt spid="3">
                                            <p:txEl>
                                              <p:pRg st="11" end="11"/>
                                            </p:txEl>
                                          </p:spTgt>
                                        </p:tgtEl>
                                        <p:attrNameLst>
                                          <p:attrName>ppt_y</p:attrName>
                                        </p:attrNameLst>
                                      </p:cBhvr>
                                    </p:anim>
                                    <p:animRot by="21600000">
                                      <p:cBhvr>
                                        <p:cTn id="69" dur="1000" fill="hold">
                                          <p:stCondLst>
                                            <p:cond delay="0"/>
                                          </p:stCondLst>
                                        </p:cTn>
                                        <p:tgtEl>
                                          <p:spTgt spid="3">
                                            <p:txEl>
                                              <p:pRg st="11" end="11"/>
                                            </p:txEl>
                                          </p:spTgt>
                                        </p:tgtEl>
                                        <p:attrNameLst>
                                          <p:attrName>r</p:attrName>
                                        </p:attrNameLst>
                                      </p:cBhvr>
                                    </p:animRot>
                                  </p:childTnLst>
                                </p:cTn>
                              </p:par>
                              <p:par>
                                <p:cTn id="70" presetID="56" presetClass="entr" presetSubtype="0" fill="hold" nodeType="withEffect">
                                  <p:stCondLst>
                                    <p:cond delay="0"/>
                                  </p:stCondLst>
                                  <p:iterate type="lt">
                                    <p:tmPct val="10000"/>
                                  </p:iterate>
                                  <p:childTnLst>
                                    <p:set>
                                      <p:cBhvr>
                                        <p:cTn id="71" dur="1" fill="hold">
                                          <p:stCondLst>
                                            <p:cond delay="0"/>
                                          </p:stCondLst>
                                        </p:cTn>
                                        <p:tgtEl>
                                          <p:spTgt spid="3">
                                            <p:txEl>
                                              <p:pRg st="12" end="12"/>
                                            </p:txEl>
                                          </p:spTgt>
                                        </p:tgtEl>
                                        <p:attrNameLst>
                                          <p:attrName>style.visibility</p:attrName>
                                        </p:attrNameLst>
                                      </p:cBhvr>
                                      <p:to>
                                        <p:strVal val="visible"/>
                                      </p:to>
                                    </p:set>
                                    <p:anim by="(-#ppt_w*2)" calcmode="lin" valueType="num">
                                      <p:cBhvr rctx="PPT">
                                        <p:cTn id="72" dur="500" autoRev="1" fill="hold">
                                          <p:stCondLst>
                                            <p:cond delay="0"/>
                                          </p:stCondLst>
                                        </p:cTn>
                                        <p:tgtEl>
                                          <p:spTgt spid="3">
                                            <p:txEl>
                                              <p:pRg st="12" end="12"/>
                                            </p:txEl>
                                          </p:spTgt>
                                        </p:tgtEl>
                                        <p:attrNameLst>
                                          <p:attrName>ppt_w</p:attrName>
                                        </p:attrNameLst>
                                      </p:cBhvr>
                                    </p:anim>
                                    <p:anim by="(#ppt_w*0.50)" calcmode="lin" valueType="num">
                                      <p:cBhvr>
                                        <p:cTn id="73" dur="500" decel="50000" autoRev="1" fill="hold">
                                          <p:stCondLst>
                                            <p:cond delay="0"/>
                                          </p:stCondLst>
                                        </p:cTn>
                                        <p:tgtEl>
                                          <p:spTgt spid="3">
                                            <p:txEl>
                                              <p:pRg st="12" end="12"/>
                                            </p:txEl>
                                          </p:spTgt>
                                        </p:tgtEl>
                                        <p:attrNameLst>
                                          <p:attrName>ppt_x</p:attrName>
                                        </p:attrNameLst>
                                      </p:cBhvr>
                                    </p:anim>
                                    <p:anim from="(-#ppt_h/2)" to="(#ppt_y)" calcmode="lin" valueType="num">
                                      <p:cBhvr>
                                        <p:cTn id="74" dur="1000" fill="hold">
                                          <p:stCondLst>
                                            <p:cond delay="0"/>
                                          </p:stCondLst>
                                        </p:cTn>
                                        <p:tgtEl>
                                          <p:spTgt spid="3">
                                            <p:txEl>
                                              <p:pRg st="12" end="12"/>
                                            </p:txEl>
                                          </p:spTgt>
                                        </p:tgtEl>
                                        <p:attrNameLst>
                                          <p:attrName>ppt_y</p:attrName>
                                        </p:attrNameLst>
                                      </p:cBhvr>
                                    </p:anim>
                                    <p:animRot by="21600000">
                                      <p:cBhvr>
                                        <p:cTn id="75" dur="1000" fill="hold">
                                          <p:stCondLst>
                                            <p:cond delay="0"/>
                                          </p:stCondLst>
                                        </p:cTn>
                                        <p:tgtEl>
                                          <p:spTgt spid="3">
                                            <p:txEl>
                                              <p:pRg st="12" end="12"/>
                                            </p:txEl>
                                          </p:spTgt>
                                        </p:tgtEl>
                                        <p:attrNameLst>
                                          <p:attrName>r</p:attrName>
                                        </p:attrNameLst>
                                      </p:cBhvr>
                                    </p:animRot>
                                  </p:childTnLst>
                                </p:cTn>
                              </p:par>
                              <p:par>
                                <p:cTn id="76" presetID="56" presetClass="entr" presetSubtype="0" fill="hold" nodeType="withEffect">
                                  <p:stCondLst>
                                    <p:cond delay="0"/>
                                  </p:stCondLst>
                                  <p:iterate type="lt">
                                    <p:tmPct val="10000"/>
                                  </p:iterate>
                                  <p:childTnLst>
                                    <p:set>
                                      <p:cBhvr>
                                        <p:cTn id="77" dur="1" fill="hold">
                                          <p:stCondLst>
                                            <p:cond delay="0"/>
                                          </p:stCondLst>
                                        </p:cTn>
                                        <p:tgtEl>
                                          <p:spTgt spid="3">
                                            <p:txEl>
                                              <p:pRg st="13" end="13"/>
                                            </p:txEl>
                                          </p:spTgt>
                                        </p:tgtEl>
                                        <p:attrNameLst>
                                          <p:attrName>style.visibility</p:attrName>
                                        </p:attrNameLst>
                                      </p:cBhvr>
                                      <p:to>
                                        <p:strVal val="visible"/>
                                      </p:to>
                                    </p:set>
                                    <p:anim by="(-#ppt_w*2)" calcmode="lin" valueType="num">
                                      <p:cBhvr rctx="PPT">
                                        <p:cTn id="78" dur="500" autoRev="1" fill="hold">
                                          <p:stCondLst>
                                            <p:cond delay="0"/>
                                          </p:stCondLst>
                                        </p:cTn>
                                        <p:tgtEl>
                                          <p:spTgt spid="3">
                                            <p:txEl>
                                              <p:pRg st="13" end="13"/>
                                            </p:txEl>
                                          </p:spTgt>
                                        </p:tgtEl>
                                        <p:attrNameLst>
                                          <p:attrName>ppt_w</p:attrName>
                                        </p:attrNameLst>
                                      </p:cBhvr>
                                    </p:anim>
                                    <p:anim by="(#ppt_w*0.50)" calcmode="lin" valueType="num">
                                      <p:cBhvr>
                                        <p:cTn id="79" dur="500" decel="50000" autoRev="1" fill="hold">
                                          <p:stCondLst>
                                            <p:cond delay="0"/>
                                          </p:stCondLst>
                                        </p:cTn>
                                        <p:tgtEl>
                                          <p:spTgt spid="3">
                                            <p:txEl>
                                              <p:pRg st="13" end="13"/>
                                            </p:txEl>
                                          </p:spTgt>
                                        </p:tgtEl>
                                        <p:attrNameLst>
                                          <p:attrName>ppt_x</p:attrName>
                                        </p:attrNameLst>
                                      </p:cBhvr>
                                    </p:anim>
                                    <p:anim from="(-#ppt_h/2)" to="(#ppt_y)" calcmode="lin" valueType="num">
                                      <p:cBhvr>
                                        <p:cTn id="80" dur="1000" fill="hold">
                                          <p:stCondLst>
                                            <p:cond delay="0"/>
                                          </p:stCondLst>
                                        </p:cTn>
                                        <p:tgtEl>
                                          <p:spTgt spid="3">
                                            <p:txEl>
                                              <p:pRg st="13" end="13"/>
                                            </p:txEl>
                                          </p:spTgt>
                                        </p:tgtEl>
                                        <p:attrNameLst>
                                          <p:attrName>ppt_y</p:attrName>
                                        </p:attrNameLst>
                                      </p:cBhvr>
                                    </p:anim>
                                    <p:animRot by="21600000">
                                      <p:cBhvr>
                                        <p:cTn id="81" dur="1000" fill="hold">
                                          <p:stCondLst>
                                            <p:cond delay="0"/>
                                          </p:stCondLst>
                                        </p:cTn>
                                        <p:tgtEl>
                                          <p:spTgt spid="3">
                                            <p:txEl>
                                              <p:pRg st="13" end="13"/>
                                            </p:txEl>
                                          </p:spTgt>
                                        </p:tgtEl>
                                        <p:attrNameLst>
                                          <p:attrName>r</p:attrName>
                                        </p:attrNameLst>
                                      </p:cBhvr>
                                    </p:animRot>
                                  </p:childTnLst>
                                </p:cTn>
                              </p:par>
                              <p:par>
                                <p:cTn id="82" presetID="56" presetClass="entr" presetSubtype="0" fill="hold" nodeType="withEffect">
                                  <p:stCondLst>
                                    <p:cond delay="0"/>
                                  </p:stCondLst>
                                  <p:iterate type="lt">
                                    <p:tmPct val="10000"/>
                                  </p:iterate>
                                  <p:childTnLst>
                                    <p:set>
                                      <p:cBhvr>
                                        <p:cTn id="83" dur="1" fill="hold">
                                          <p:stCondLst>
                                            <p:cond delay="0"/>
                                          </p:stCondLst>
                                        </p:cTn>
                                        <p:tgtEl>
                                          <p:spTgt spid="3">
                                            <p:txEl>
                                              <p:pRg st="14" end="14"/>
                                            </p:txEl>
                                          </p:spTgt>
                                        </p:tgtEl>
                                        <p:attrNameLst>
                                          <p:attrName>style.visibility</p:attrName>
                                        </p:attrNameLst>
                                      </p:cBhvr>
                                      <p:to>
                                        <p:strVal val="visible"/>
                                      </p:to>
                                    </p:set>
                                    <p:anim by="(-#ppt_w*2)" calcmode="lin" valueType="num">
                                      <p:cBhvr rctx="PPT">
                                        <p:cTn id="84" dur="500" autoRev="1" fill="hold">
                                          <p:stCondLst>
                                            <p:cond delay="0"/>
                                          </p:stCondLst>
                                        </p:cTn>
                                        <p:tgtEl>
                                          <p:spTgt spid="3">
                                            <p:txEl>
                                              <p:pRg st="14" end="14"/>
                                            </p:txEl>
                                          </p:spTgt>
                                        </p:tgtEl>
                                        <p:attrNameLst>
                                          <p:attrName>ppt_w</p:attrName>
                                        </p:attrNameLst>
                                      </p:cBhvr>
                                    </p:anim>
                                    <p:anim by="(#ppt_w*0.50)" calcmode="lin" valueType="num">
                                      <p:cBhvr>
                                        <p:cTn id="85" dur="500" decel="50000" autoRev="1" fill="hold">
                                          <p:stCondLst>
                                            <p:cond delay="0"/>
                                          </p:stCondLst>
                                        </p:cTn>
                                        <p:tgtEl>
                                          <p:spTgt spid="3">
                                            <p:txEl>
                                              <p:pRg st="14" end="14"/>
                                            </p:txEl>
                                          </p:spTgt>
                                        </p:tgtEl>
                                        <p:attrNameLst>
                                          <p:attrName>ppt_x</p:attrName>
                                        </p:attrNameLst>
                                      </p:cBhvr>
                                    </p:anim>
                                    <p:anim from="(-#ppt_h/2)" to="(#ppt_y)" calcmode="lin" valueType="num">
                                      <p:cBhvr>
                                        <p:cTn id="86" dur="1000" fill="hold">
                                          <p:stCondLst>
                                            <p:cond delay="0"/>
                                          </p:stCondLst>
                                        </p:cTn>
                                        <p:tgtEl>
                                          <p:spTgt spid="3">
                                            <p:txEl>
                                              <p:pRg st="14" end="14"/>
                                            </p:txEl>
                                          </p:spTgt>
                                        </p:tgtEl>
                                        <p:attrNameLst>
                                          <p:attrName>ppt_y</p:attrName>
                                        </p:attrNameLst>
                                      </p:cBhvr>
                                    </p:anim>
                                    <p:animRot by="21600000">
                                      <p:cBhvr>
                                        <p:cTn id="87" dur="1000" fill="hold">
                                          <p:stCondLst>
                                            <p:cond delay="0"/>
                                          </p:stCondLst>
                                        </p:cTn>
                                        <p:tgtEl>
                                          <p:spTgt spid="3">
                                            <p:txEl>
                                              <p:pRg st="14" end="14"/>
                                            </p:txEl>
                                          </p:spTgt>
                                        </p:tgtEl>
                                        <p:attrNameLst>
                                          <p:attrName>r</p:attrName>
                                        </p:attrNameLst>
                                      </p:cBhvr>
                                    </p:animRot>
                                  </p:childTnLst>
                                </p:cTn>
                              </p:par>
                              <p:par>
                                <p:cTn id="88" presetID="56" presetClass="entr" presetSubtype="0" fill="hold" nodeType="withEffect">
                                  <p:stCondLst>
                                    <p:cond delay="0"/>
                                  </p:stCondLst>
                                  <p:iterate type="lt">
                                    <p:tmPct val="10000"/>
                                  </p:iterate>
                                  <p:childTnLst>
                                    <p:set>
                                      <p:cBhvr>
                                        <p:cTn id="89" dur="1" fill="hold">
                                          <p:stCondLst>
                                            <p:cond delay="0"/>
                                          </p:stCondLst>
                                        </p:cTn>
                                        <p:tgtEl>
                                          <p:spTgt spid="3">
                                            <p:txEl>
                                              <p:pRg st="16" end="16"/>
                                            </p:txEl>
                                          </p:spTgt>
                                        </p:tgtEl>
                                        <p:attrNameLst>
                                          <p:attrName>style.visibility</p:attrName>
                                        </p:attrNameLst>
                                      </p:cBhvr>
                                      <p:to>
                                        <p:strVal val="visible"/>
                                      </p:to>
                                    </p:set>
                                    <p:anim by="(-#ppt_w*2)" calcmode="lin" valueType="num">
                                      <p:cBhvr rctx="PPT">
                                        <p:cTn id="90" dur="500" autoRev="1" fill="hold">
                                          <p:stCondLst>
                                            <p:cond delay="0"/>
                                          </p:stCondLst>
                                        </p:cTn>
                                        <p:tgtEl>
                                          <p:spTgt spid="3">
                                            <p:txEl>
                                              <p:pRg st="16" end="16"/>
                                            </p:txEl>
                                          </p:spTgt>
                                        </p:tgtEl>
                                        <p:attrNameLst>
                                          <p:attrName>ppt_w</p:attrName>
                                        </p:attrNameLst>
                                      </p:cBhvr>
                                    </p:anim>
                                    <p:anim by="(#ppt_w*0.50)" calcmode="lin" valueType="num">
                                      <p:cBhvr>
                                        <p:cTn id="91" dur="500" decel="50000" autoRev="1" fill="hold">
                                          <p:stCondLst>
                                            <p:cond delay="0"/>
                                          </p:stCondLst>
                                        </p:cTn>
                                        <p:tgtEl>
                                          <p:spTgt spid="3">
                                            <p:txEl>
                                              <p:pRg st="16" end="16"/>
                                            </p:txEl>
                                          </p:spTgt>
                                        </p:tgtEl>
                                        <p:attrNameLst>
                                          <p:attrName>ppt_x</p:attrName>
                                        </p:attrNameLst>
                                      </p:cBhvr>
                                    </p:anim>
                                    <p:anim from="(-#ppt_h/2)" to="(#ppt_y)" calcmode="lin" valueType="num">
                                      <p:cBhvr>
                                        <p:cTn id="92" dur="1000" fill="hold">
                                          <p:stCondLst>
                                            <p:cond delay="0"/>
                                          </p:stCondLst>
                                        </p:cTn>
                                        <p:tgtEl>
                                          <p:spTgt spid="3">
                                            <p:txEl>
                                              <p:pRg st="16" end="16"/>
                                            </p:txEl>
                                          </p:spTgt>
                                        </p:tgtEl>
                                        <p:attrNameLst>
                                          <p:attrName>ppt_y</p:attrName>
                                        </p:attrNameLst>
                                      </p:cBhvr>
                                    </p:anim>
                                    <p:animRot by="21600000">
                                      <p:cBhvr>
                                        <p:cTn id="93" dur="1000" fill="hold">
                                          <p:stCondLst>
                                            <p:cond delay="0"/>
                                          </p:stCondLst>
                                        </p:cTn>
                                        <p:tgtEl>
                                          <p:spTgt spid="3">
                                            <p:txEl>
                                              <p:pRg st="16" end="16"/>
                                            </p:txEl>
                                          </p:spTgt>
                                        </p:tgtEl>
                                        <p:attrNameLst>
                                          <p:attrName>r</p:attrName>
                                        </p:attrNameLst>
                                      </p:cBhvr>
                                    </p:animRot>
                                  </p:childTnLst>
                                </p:cTn>
                              </p:par>
                              <p:par>
                                <p:cTn id="94" presetID="56" presetClass="entr" presetSubtype="0" fill="hold" nodeType="withEffect">
                                  <p:stCondLst>
                                    <p:cond delay="0"/>
                                  </p:stCondLst>
                                  <p:iterate type="lt">
                                    <p:tmPct val="10000"/>
                                  </p:iterate>
                                  <p:childTnLst>
                                    <p:set>
                                      <p:cBhvr>
                                        <p:cTn id="95" dur="1" fill="hold">
                                          <p:stCondLst>
                                            <p:cond delay="0"/>
                                          </p:stCondLst>
                                        </p:cTn>
                                        <p:tgtEl>
                                          <p:spTgt spid="3">
                                            <p:txEl>
                                              <p:pRg st="17" end="17"/>
                                            </p:txEl>
                                          </p:spTgt>
                                        </p:tgtEl>
                                        <p:attrNameLst>
                                          <p:attrName>style.visibility</p:attrName>
                                        </p:attrNameLst>
                                      </p:cBhvr>
                                      <p:to>
                                        <p:strVal val="visible"/>
                                      </p:to>
                                    </p:set>
                                    <p:anim by="(-#ppt_w*2)" calcmode="lin" valueType="num">
                                      <p:cBhvr rctx="PPT">
                                        <p:cTn id="96" dur="500" autoRev="1" fill="hold">
                                          <p:stCondLst>
                                            <p:cond delay="0"/>
                                          </p:stCondLst>
                                        </p:cTn>
                                        <p:tgtEl>
                                          <p:spTgt spid="3">
                                            <p:txEl>
                                              <p:pRg st="17" end="17"/>
                                            </p:txEl>
                                          </p:spTgt>
                                        </p:tgtEl>
                                        <p:attrNameLst>
                                          <p:attrName>ppt_w</p:attrName>
                                        </p:attrNameLst>
                                      </p:cBhvr>
                                    </p:anim>
                                    <p:anim by="(#ppt_w*0.50)" calcmode="lin" valueType="num">
                                      <p:cBhvr>
                                        <p:cTn id="97" dur="500" decel="50000" autoRev="1" fill="hold">
                                          <p:stCondLst>
                                            <p:cond delay="0"/>
                                          </p:stCondLst>
                                        </p:cTn>
                                        <p:tgtEl>
                                          <p:spTgt spid="3">
                                            <p:txEl>
                                              <p:pRg st="17" end="17"/>
                                            </p:txEl>
                                          </p:spTgt>
                                        </p:tgtEl>
                                        <p:attrNameLst>
                                          <p:attrName>ppt_x</p:attrName>
                                        </p:attrNameLst>
                                      </p:cBhvr>
                                    </p:anim>
                                    <p:anim from="(-#ppt_h/2)" to="(#ppt_y)" calcmode="lin" valueType="num">
                                      <p:cBhvr>
                                        <p:cTn id="98" dur="1000" fill="hold">
                                          <p:stCondLst>
                                            <p:cond delay="0"/>
                                          </p:stCondLst>
                                        </p:cTn>
                                        <p:tgtEl>
                                          <p:spTgt spid="3">
                                            <p:txEl>
                                              <p:pRg st="17" end="17"/>
                                            </p:txEl>
                                          </p:spTgt>
                                        </p:tgtEl>
                                        <p:attrNameLst>
                                          <p:attrName>ppt_y</p:attrName>
                                        </p:attrNameLst>
                                      </p:cBhvr>
                                    </p:anim>
                                    <p:animRot by="21600000">
                                      <p:cBhvr>
                                        <p:cTn id="99" dur="1000" fill="hold">
                                          <p:stCondLst>
                                            <p:cond delay="0"/>
                                          </p:stCondLst>
                                        </p:cTn>
                                        <p:tgtEl>
                                          <p:spTgt spid="3">
                                            <p:txEl>
                                              <p:pRg st="17" end="17"/>
                                            </p:txEl>
                                          </p:spTgt>
                                        </p:tgtEl>
                                        <p:attrNameLst>
                                          <p:attrName>r</p:attrName>
                                        </p:attrNameLst>
                                      </p:cBhvr>
                                    </p:animRot>
                                  </p:childTnLst>
                                </p:cTn>
                              </p:par>
                              <p:par>
                                <p:cTn id="100" presetID="56" presetClass="entr" presetSubtype="0" fill="hold" nodeType="withEffect">
                                  <p:stCondLst>
                                    <p:cond delay="0"/>
                                  </p:stCondLst>
                                  <p:iterate type="lt">
                                    <p:tmPct val="10000"/>
                                  </p:iterate>
                                  <p:childTnLst>
                                    <p:set>
                                      <p:cBhvr>
                                        <p:cTn id="101" dur="1" fill="hold">
                                          <p:stCondLst>
                                            <p:cond delay="0"/>
                                          </p:stCondLst>
                                        </p:cTn>
                                        <p:tgtEl>
                                          <p:spTgt spid="3">
                                            <p:txEl>
                                              <p:pRg st="18" end="18"/>
                                            </p:txEl>
                                          </p:spTgt>
                                        </p:tgtEl>
                                        <p:attrNameLst>
                                          <p:attrName>style.visibility</p:attrName>
                                        </p:attrNameLst>
                                      </p:cBhvr>
                                      <p:to>
                                        <p:strVal val="visible"/>
                                      </p:to>
                                    </p:set>
                                    <p:anim by="(-#ppt_w*2)" calcmode="lin" valueType="num">
                                      <p:cBhvr rctx="PPT">
                                        <p:cTn id="102" dur="500" autoRev="1" fill="hold">
                                          <p:stCondLst>
                                            <p:cond delay="0"/>
                                          </p:stCondLst>
                                        </p:cTn>
                                        <p:tgtEl>
                                          <p:spTgt spid="3">
                                            <p:txEl>
                                              <p:pRg st="18" end="18"/>
                                            </p:txEl>
                                          </p:spTgt>
                                        </p:tgtEl>
                                        <p:attrNameLst>
                                          <p:attrName>ppt_w</p:attrName>
                                        </p:attrNameLst>
                                      </p:cBhvr>
                                    </p:anim>
                                    <p:anim by="(#ppt_w*0.50)" calcmode="lin" valueType="num">
                                      <p:cBhvr>
                                        <p:cTn id="103" dur="500" decel="50000" autoRev="1" fill="hold">
                                          <p:stCondLst>
                                            <p:cond delay="0"/>
                                          </p:stCondLst>
                                        </p:cTn>
                                        <p:tgtEl>
                                          <p:spTgt spid="3">
                                            <p:txEl>
                                              <p:pRg st="18" end="18"/>
                                            </p:txEl>
                                          </p:spTgt>
                                        </p:tgtEl>
                                        <p:attrNameLst>
                                          <p:attrName>ppt_x</p:attrName>
                                        </p:attrNameLst>
                                      </p:cBhvr>
                                    </p:anim>
                                    <p:anim from="(-#ppt_h/2)" to="(#ppt_y)" calcmode="lin" valueType="num">
                                      <p:cBhvr>
                                        <p:cTn id="104" dur="1000" fill="hold">
                                          <p:stCondLst>
                                            <p:cond delay="0"/>
                                          </p:stCondLst>
                                        </p:cTn>
                                        <p:tgtEl>
                                          <p:spTgt spid="3">
                                            <p:txEl>
                                              <p:pRg st="18" end="18"/>
                                            </p:txEl>
                                          </p:spTgt>
                                        </p:tgtEl>
                                        <p:attrNameLst>
                                          <p:attrName>ppt_y</p:attrName>
                                        </p:attrNameLst>
                                      </p:cBhvr>
                                    </p:anim>
                                    <p:animRot by="21600000">
                                      <p:cBhvr>
                                        <p:cTn id="105" dur="1000" fill="hold">
                                          <p:stCondLst>
                                            <p:cond delay="0"/>
                                          </p:stCondLst>
                                        </p:cTn>
                                        <p:tgtEl>
                                          <p:spTgt spid="3">
                                            <p:txEl>
                                              <p:pRg st="18" end="1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484784"/>
            <a:ext cx="7772400" cy="722511"/>
          </a:xfrm>
        </p:spPr>
        <p:txBody>
          <a:bodyPr>
            <a:normAutofit fontScale="90000"/>
          </a:bodyPr>
          <a:lstStyle/>
          <a:p>
            <a:r>
              <a:rPr lang="en-US" dirty="0">
                <a:solidFill>
                  <a:srgbClr val="002060"/>
                </a:solidFill>
              </a:rPr>
              <a:t>Used resources:</a:t>
            </a:r>
            <a:endParaRPr lang="ru-RU" dirty="0">
              <a:solidFill>
                <a:srgbClr val="002060"/>
              </a:solidFill>
            </a:endParaRPr>
          </a:p>
        </p:txBody>
      </p:sp>
      <p:sp>
        <p:nvSpPr>
          <p:cNvPr id="3" name="Подзаголовок 2"/>
          <p:cNvSpPr>
            <a:spLocks noGrp="1"/>
          </p:cNvSpPr>
          <p:nvPr>
            <p:ph type="subTitle" idx="1"/>
          </p:nvPr>
        </p:nvSpPr>
        <p:spPr>
          <a:xfrm>
            <a:off x="-324544" y="2420888"/>
            <a:ext cx="9865096" cy="3600400"/>
          </a:xfrm>
        </p:spPr>
        <p:txBody>
          <a:bodyPr/>
          <a:lstStyle/>
          <a:p>
            <a:pPr marL="457200" indent="-457200">
              <a:buAutoNum type="arabicPeriod"/>
            </a:pPr>
            <a:r>
              <a:rPr lang="ru-RU" sz="2000" dirty="0" err="1" smtClean="0"/>
              <a:t>Башаклар</a:t>
            </a:r>
            <a:r>
              <a:rPr lang="ru-RU" sz="2000" dirty="0" smtClean="0"/>
              <a:t> </a:t>
            </a:r>
            <a:r>
              <a:rPr lang="ru-RU" sz="2000" dirty="0" err="1" smtClean="0"/>
              <a:t>нуры</a:t>
            </a:r>
            <a:r>
              <a:rPr lang="ru-RU" sz="2000" dirty="0" smtClean="0"/>
              <a:t>. </a:t>
            </a:r>
            <a:r>
              <a:rPr lang="ru-RU" sz="2000" dirty="0" err="1" smtClean="0"/>
              <a:t>Р.Закиров.Ислам</a:t>
            </a:r>
            <a:r>
              <a:rPr lang="ru-RU" sz="2000" dirty="0" smtClean="0"/>
              <a:t> </a:t>
            </a:r>
            <a:r>
              <a:rPr lang="ru-RU" sz="2000" dirty="0" err="1" smtClean="0"/>
              <a:t>нуры</a:t>
            </a:r>
            <a:r>
              <a:rPr lang="ru-RU" sz="2000" dirty="0" smtClean="0"/>
              <a:t>, Яр </a:t>
            </a:r>
            <a:r>
              <a:rPr lang="ru-RU" sz="2000" dirty="0" err="1" smtClean="0"/>
              <a:t>Чаллы</a:t>
            </a:r>
            <a:r>
              <a:rPr lang="ru-RU" sz="2000" dirty="0" smtClean="0"/>
              <a:t>, 2005ел.</a:t>
            </a:r>
          </a:p>
          <a:p>
            <a:pPr marL="457200" indent="-457200">
              <a:buAutoNum type="arabicPeriod"/>
            </a:pPr>
            <a:r>
              <a:rPr lang="ru-RU" sz="2000" dirty="0" err="1" smtClean="0"/>
              <a:t>Голегем-гомер</a:t>
            </a:r>
            <a:r>
              <a:rPr lang="ru-RU" sz="2000" dirty="0" smtClean="0"/>
              <a:t> </a:t>
            </a:r>
            <a:r>
              <a:rPr lang="ru-RU" sz="2000" dirty="0" err="1" smtClean="0"/>
              <a:t>бишегем</a:t>
            </a:r>
            <a:r>
              <a:rPr lang="ru-RU" sz="2000" dirty="0" smtClean="0"/>
              <a:t>.  </a:t>
            </a:r>
            <a:r>
              <a:rPr lang="ru-RU" sz="2000" dirty="0" err="1" smtClean="0"/>
              <a:t>Ю.Юсупов</a:t>
            </a:r>
            <a:r>
              <a:rPr lang="ru-RU" sz="2000" dirty="0" smtClean="0"/>
              <a:t>. «</a:t>
            </a:r>
            <a:r>
              <a:rPr lang="ru-RU" sz="2000" dirty="0" err="1" smtClean="0"/>
              <a:t>Минзэлэ</a:t>
            </a:r>
            <a:r>
              <a:rPr lang="ru-RU" sz="2000" dirty="0" smtClean="0"/>
              <a:t>» </a:t>
            </a:r>
            <a:r>
              <a:rPr lang="ru-RU" sz="2000" dirty="0" err="1" smtClean="0"/>
              <a:t>китапханэсе</a:t>
            </a:r>
            <a:r>
              <a:rPr lang="ru-RU" sz="2000" dirty="0" smtClean="0"/>
              <a:t>, 2009 ел.</a:t>
            </a:r>
          </a:p>
          <a:p>
            <a:pPr marL="457200" indent="-457200">
              <a:buAutoNum type="arabicPeriod"/>
            </a:pPr>
            <a:r>
              <a:rPr lang="ru-RU" sz="2000" dirty="0" smtClean="0"/>
              <a:t>Фото из личного архива </a:t>
            </a:r>
            <a:r>
              <a:rPr lang="ru-RU" sz="2000" dirty="0" err="1" smtClean="0"/>
              <a:t>Ф.Баттала</a:t>
            </a:r>
            <a:r>
              <a:rPr lang="ru-RU" sz="2000" dirty="0" smtClean="0"/>
              <a:t>.</a:t>
            </a:r>
          </a:p>
          <a:p>
            <a:pPr marL="457200" indent="-457200">
              <a:buAutoNum type="arabicPeriod"/>
            </a:pPr>
            <a:r>
              <a:rPr lang="ru-RU" sz="2000" dirty="0" smtClean="0"/>
              <a:t>Фотографии из семейного альбома Закировых.</a:t>
            </a:r>
          </a:p>
          <a:p>
            <a:pPr marL="457200" indent="-457200">
              <a:buAutoNum type="arabicPeriod"/>
            </a:pPr>
            <a:r>
              <a:rPr lang="en-US" sz="2000" dirty="0">
                <a:hlinkClick r:id="rId2"/>
              </a:rPr>
              <a:t>https://</a:t>
            </a:r>
            <a:r>
              <a:rPr lang="en-US" sz="2000" dirty="0" smtClean="0">
                <a:hlinkClick r:id="rId2"/>
              </a:rPr>
              <a:t>en.wikipedia.org/wiki/Ik_River</a:t>
            </a:r>
            <a:endParaRPr lang="ru-RU" sz="2000" dirty="0" smtClean="0"/>
          </a:p>
          <a:p>
            <a:pPr marL="457200" indent="-457200">
              <a:buAutoNum type="arabicPeriod"/>
            </a:pPr>
            <a:r>
              <a:rPr lang="en-US" sz="2000" dirty="0">
                <a:hlinkClick r:id="rId3"/>
              </a:rPr>
              <a:t>http://www.aquaexpert.ru/enc/reservoir/ik</a:t>
            </a:r>
            <a:r>
              <a:rPr lang="en-US" sz="2000" dirty="0" smtClean="0">
                <a:hlinkClick r:id="rId3"/>
              </a:rPr>
              <a:t>/</a:t>
            </a:r>
            <a:endParaRPr lang="ru-RU" sz="2000" dirty="0" smtClean="0"/>
          </a:p>
          <a:p>
            <a:pPr marL="457200" indent="-457200">
              <a:buAutoNum type="arabicPeriod"/>
            </a:pPr>
            <a:r>
              <a:rPr lang="en-US" sz="2000" dirty="0">
                <a:hlinkClick r:id="rId4"/>
              </a:rPr>
              <a:t>https://translate.academic.ru</a:t>
            </a:r>
            <a:r>
              <a:rPr lang="en-US" sz="2000" dirty="0" smtClean="0">
                <a:hlinkClick r:id="rId4"/>
              </a:rPr>
              <a:t>/</a:t>
            </a:r>
            <a:endParaRPr lang="ru-RU" sz="2000" dirty="0" smtClean="0"/>
          </a:p>
          <a:p>
            <a:pPr marL="457200" indent="-457200">
              <a:buAutoNum type="arabicPeriod"/>
            </a:pPr>
            <a:r>
              <a:rPr lang="en-US" sz="2000" dirty="0">
                <a:hlinkClick r:id="rId5"/>
              </a:rPr>
              <a:t>https://www.native-english.ru/topics</a:t>
            </a:r>
            <a:r>
              <a:rPr lang="en-US" sz="2000" dirty="0" smtClean="0">
                <a:hlinkClick r:id="rId5"/>
              </a:rPr>
              <a:t>/</a:t>
            </a: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smtClean="0"/>
          </a:p>
          <a:p>
            <a:pPr marL="457200" indent="-457200">
              <a:buAutoNum type="arabicPeriod"/>
            </a:pPr>
            <a:endParaRPr lang="ru-RU" sz="2000" dirty="0"/>
          </a:p>
          <a:p>
            <a:endParaRPr lang="ru-RU" sz="2000" dirty="0"/>
          </a:p>
        </p:txBody>
      </p:sp>
    </p:spTree>
    <p:extLst>
      <p:ext uri="{BB962C8B-B14F-4D97-AF65-F5344CB8AC3E}">
        <p14:creationId xmlns:p14="http://schemas.microsoft.com/office/powerpoint/2010/main" val="3553577855"/>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Ti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651" y="18864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15519"/>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p:cNvSpPr>
          <p:nvPr>
            <p:ph type="ctrTitle" idx="4294967295"/>
          </p:nvPr>
        </p:nvSpPr>
        <p:spPr>
          <a:xfrm>
            <a:off x="-16514" y="2177480"/>
            <a:ext cx="8460432" cy="4680520"/>
          </a:xfrm>
          <a:solidFill>
            <a:schemeClr val="accent5">
              <a:lumMod val="20000"/>
              <a:lumOff val="80000"/>
            </a:schemeClr>
          </a:solidFill>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defTabSz="1216025">
              <a:lnSpc>
                <a:spcPct val="90000"/>
              </a:lnSpc>
            </a:pPr>
            <a:r>
              <a:rPr lang="ru-RU" sz="3200" spc="50" dirty="0" smtClean="0">
                <a:ln w="11430"/>
                <a:solidFill>
                  <a:srgbClr val="C00000"/>
                </a:solidFill>
                <a:effectLst>
                  <a:outerShdw blurRad="76200" dist="50800" dir="5400000" algn="tl" rotWithShape="0">
                    <a:srgbClr val="000000">
                      <a:alpha val="65000"/>
                    </a:srgbClr>
                  </a:outerShdw>
                </a:effectLst>
              </a:rPr>
              <a:t>Цель проекта</a:t>
            </a:r>
            <a:r>
              <a:rPr lang="ru-RU" sz="3200" spc="50" dirty="0" smtClean="0">
                <a:ln w="11430"/>
                <a:solidFill>
                  <a:srgbClr val="FF0000"/>
                </a:solidFill>
                <a:effectLst>
                  <a:outerShdw blurRad="76200" dist="50800" dir="5400000" algn="tl" rotWithShape="0">
                    <a:srgbClr val="000000">
                      <a:alpha val="65000"/>
                    </a:srgbClr>
                  </a:outerShdw>
                </a:effectLst>
              </a:rPr>
              <a:t>: </a:t>
            </a:r>
            <a:r>
              <a:rPr lang="en-US" sz="3200" spc="50" dirty="0" smtClean="0">
                <a:ln w="11430"/>
                <a:solidFill>
                  <a:srgbClr val="FF0000"/>
                </a:solidFill>
                <a:effectLst>
                  <a:outerShdw blurRad="76200" dist="50800" dir="5400000" algn="tl" rotWithShape="0">
                    <a:srgbClr val="000000">
                      <a:alpha val="65000"/>
                    </a:srgbClr>
                  </a:outerShdw>
                </a:effectLst>
              </a:rPr>
              <a:t/>
            </a:r>
            <a:br>
              <a:rPr lang="en-US" sz="3200" spc="50" dirty="0" smtClean="0">
                <a:ln w="11430"/>
                <a:solidFill>
                  <a:srgbClr val="FF0000"/>
                </a:solidFill>
                <a:effectLst>
                  <a:outerShdw blurRad="76200" dist="50800" dir="5400000" algn="tl" rotWithShape="0">
                    <a:srgbClr val="000000">
                      <a:alpha val="65000"/>
                    </a:srgbClr>
                  </a:outerShdw>
                </a:effectLst>
              </a:rPr>
            </a:br>
            <a:r>
              <a:rPr lang="ru-RU" sz="3200" spc="50" dirty="0" smtClean="0">
                <a:ln w="11430"/>
                <a:solidFill>
                  <a:srgbClr val="FF0000"/>
                </a:solidFill>
                <a:effectLst>
                  <a:outerShdw blurRad="76200" dist="50800" dir="5400000" algn="tl" rotWithShape="0">
                    <a:srgbClr val="000000">
                      <a:alpha val="65000"/>
                    </a:srgbClr>
                  </a:outerShdw>
                </a:effectLst>
              </a:rPr>
              <a:t>изучение истории села </a:t>
            </a:r>
            <a:r>
              <a:rPr lang="ru-RU" sz="3200" spc="50" dirty="0" err="1" smtClean="0">
                <a:ln w="11430"/>
                <a:solidFill>
                  <a:srgbClr val="FF0000"/>
                </a:solidFill>
                <a:effectLst>
                  <a:outerShdw blurRad="76200" dist="50800" dir="5400000" algn="tl" rotWithShape="0">
                    <a:srgbClr val="000000">
                      <a:alpha val="65000"/>
                    </a:srgbClr>
                  </a:outerShdw>
                </a:effectLst>
              </a:rPr>
              <a:t>Гулюково</a:t>
            </a:r>
            <a:r>
              <a:rPr lang="ru-RU" sz="3200" spc="50" dirty="0" smtClean="0">
                <a:ln w="11430"/>
                <a:solidFill>
                  <a:srgbClr val="FF0000"/>
                </a:solidFill>
                <a:effectLst>
                  <a:outerShdw blurRad="76200" dist="50800" dir="5400000" algn="tl" rotWithShape="0">
                    <a:srgbClr val="000000">
                      <a:alpha val="65000"/>
                    </a:srgbClr>
                  </a:outerShdw>
                </a:effectLst>
              </a:rPr>
              <a:t>;</a:t>
            </a:r>
            <a:br>
              <a:rPr lang="ru-RU" sz="3200" spc="50" dirty="0" smtClean="0">
                <a:ln w="11430"/>
                <a:solidFill>
                  <a:srgbClr val="FF0000"/>
                </a:solidFill>
                <a:effectLst>
                  <a:outerShdw blurRad="76200" dist="50800" dir="5400000" algn="tl" rotWithShape="0">
                    <a:srgbClr val="000000">
                      <a:alpha val="65000"/>
                    </a:srgbClr>
                  </a:outerShdw>
                </a:effectLst>
              </a:rPr>
            </a:br>
            <a:r>
              <a:rPr lang="ru-RU" sz="3200" spc="50" dirty="0" smtClean="0">
                <a:ln w="11430"/>
                <a:solidFill>
                  <a:srgbClr val="FF0000"/>
                </a:solidFill>
                <a:effectLst>
                  <a:outerShdw blurRad="76200" dist="50800" dir="5400000" algn="tl" rotWithShape="0">
                    <a:srgbClr val="000000">
                      <a:alpha val="65000"/>
                    </a:srgbClr>
                  </a:outerShdw>
                </a:effectLst>
              </a:rPr>
              <a:t>привитие интереса к истории малой родины</a:t>
            </a:r>
            <a:r>
              <a:rPr lang="en-US" sz="3200" spc="50" dirty="0" smtClean="0">
                <a:ln w="11430"/>
                <a:solidFill>
                  <a:srgbClr val="FF0000"/>
                </a:solidFill>
                <a:effectLst>
                  <a:outerShdw blurRad="76200" dist="50800" dir="5400000" algn="tl" rotWithShape="0">
                    <a:srgbClr val="000000">
                      <a:alpha val="65000"/>
                    </a:srgbClr>
                  </a:outerShdw>
                </a:effectLst>
              </a:rPr>
              <a:t/>
            </a:r>
            <a:br>
              <a:rPr lang="en-US" sz="3200" spc="50" dirty="0" smtClean="0">
                <a:ln w="11430"/>
                <a:solidFill>
                  <a:srgbClr val="FF0000"/>
                </a:solidFill>
                <a:effectLst>
                  <a:outerShdw blurRad="76200" dist="50800" dir="5400000" algn="tl" rotWithShape="0">
                    <a:srgbClr val="000000">
                      <a:alpha val="65000"/>
                    </a:srgbClr>
                  </a:outerShdw>
                </a:effectLst>
              </a:rPr>
            </a:br>
            <a:r>
              <a:rPr lang="en-US" sz="3200" spc="50" dirty="0" smtClean="0">
                <a:ln w="11430"/>
                <a:solidFill>
                  <a:srgbClr val="FF0000"/>
                </a:solidFill>
                <a:effectLst>
                  <a:outerShdw blurRad="76200" dist="50800" dir="5400000" algn="tl" rotWithShape="0">
                    <a:srgbClr val="000000">
                      <a:alpha val="65000"/>
                    </a:srgbClr>
                  </a:outerShdw>
                </a:effectLst>
              </a:rPr>
              <a:t/>
            </a:r>
            <a:br>
              <a:rPr lang="en-US" sz="3200" spc="50" dirty="0" smtClean="0">
                <a:ln w="11430"/>
                <a:solidFill>
                  <a:srgbClr val="FF0000"/>
                </a:solidFill>
                <a:effectLst>
                  <a:outerShdw blurRad="76200" dist="50800" dir="5400000" algn="tl" rotWithShape="0">
                    <a:srgbClr val="000000">
                      <a:alpha val="65000"/>
                    </a:srgbClr>
                  </a:outerShdw>
                </a:effectLst>
              </a:rPr>
            </a:br>
            <a:r>
              <a:rPr lang="en-US" sz="3200" spc="50" dirty="0" smtClean="0">
                <a:ln w="11430"/>
                <a:solidFill>
                  <a:srgbClr val="FF0000"/>
                </a:solidFill>
                <a:effectLst>
                  <a:outerShdw blurRad="76200" dist="50800" dir="5400000" algn="tl" rotWithShape="0">
                    <a:srgbClr val="000000">
                      <a:alpha val="65000"/>
                    </a:srgbClr>
                  </a:outerShdw>
                </a:effectLst>
              </a:rPr>
              <a:t/>
            </a:r>
            <a:br>
              <a:rPr lang="en-US" sz="3200" spc="50" dirty="0" smtClean="0">
                <a:ln w="11430"/>
                <a:solidFill>
                  <a:srgbClr val="FF0000"/>
                </a:solidFill>
                <a:effectLst>
                  <a:outerShdw blurRad="76200" dist="50800" dir="5400000" algn="tl" rotWithShape="0">
                    <a:srgbClr val="000000">
                      <a:alpha val="65000"/>
                    </a:srgbClr>
                  </a:outerShdw>
                </a:effectLst>
              </a:rPr>
            </a:br>
            <a:r>
              <a:rPr lang="ru-RU" sz="3200" spc="50" dirty="0" smtClean="0">
                <a:ln w="11430"/>
                <a:solidFill>
                  <a:srgbClr val="C00000"/>
                </a:solidFill>
                <a:effectLst>
                  <a:outerShdw blurRad="76200" dist="50800" dir="5400000" algn="tl" rotWithShape="0">
                    <a:srgbClr val="000000">
                      <a:alpha val="65000"/>
                    </a:srgbClr>
                  </a:outerShdw>
                </a:effectLst>
              </a:rPr>
              <a:t>Задачи:</a:t>
            </a:r>
            <a:r>
              <a:rPr lang="en-US" sz="3200" spc="50" dirty="0" smtClean="0">
                <a:ln w="11430"/>
                <a:solidFill>
                  <a:srgbClr val="FF0000"/>
                </a:solidFill>
                <a:effectLst>
                  <a:outerShdw blurRad="76200" dist="50800" dir="5400000" algn="tl" rotWithShape="0">
                    <a:srgbClr val="000000">
                      <a:alpha val="65000"/>
                    </a:srgbClr>
                  </a:outerShdw>
                </a:effectLst>
              </a:rPr>
              <a:t/>
            </a:r>
            <a:br>
              <a:rPr lang="en-US" sz="3200" spc="50" dirty="0" smtClean="0">
                <a:ln w="11430"/>
                <a:solidFill>
                  <a:srgbClr val="FF0000"/>
                </a:solidFill>
                <a:effectLst>
                  <a:outerShdw blurRad="76200" dist="50800" dir="5400000" algn="tl" rotWithShape="0">
                    <a:srgbClr val="000000">
                      <a:alpha val="65000"/>
                    </a:srgbClr>
                  </a:outerShdw>
                </a:effectLst>
              </a:rPr>
            </a:br>
            <a:r>
              <a:rPr lang="ru-RU" sz="3200" spc="50" dirty="0">
                <a:ln w="11430"/>
                <a:solidFill>
                  <a:srgbClr val="FF0000"/>
                </a:solidFill>
                <a:effectLst>
                  <a:outerShdw blurRad="76200" dist="50800" dir="5400000" algn="tl" rotWithShape="0">
                    <a:srgbClr val="000000">
                      <a:alpha val="65000"/>
                    </a:srgbClr>
                  </a:outerShdw>
                </a:effectLst>
              </a:rPr>
              <a:t>1) привить интерес к истории родного села среди своих сверстников ;</a:t>
            </a:r>
            <a:br>
              <a:rPr lang="ru-RU" sz="3200" spc="50" dirty="0">
                <a:ln w="11430"/>
                <a:solidFill>
                  <a:srgbClr val="FF0000"/>
                </a:solidFill>
                <a:effectLst>
                  <a:outerShdw blurRad="76200" dist="50800" dir="5400000" algn="tl" rotWithShape="0">
                    <a:srgbClr val="000000">
                      <a:alpha val="65000"/>
                    </a:srgbClr>
                  </a:outerShdw>
                </a:effectLst>
              </a:rPr>
            </a:br>
            <a:r>
              <a:rPr lang="ru-RU" sz="3200" spc="50" dirty="0">
                <a:ln w="11430"/>
                <a:solidFill>
                  <a:srgbClr val="FF0000"/>
                </a:solidFill>
                <a:effectLst>
                  <a:outerShdw blurRad="76200" dist="50800" dir="5400000" algn="tl" rotWithShape="0">
                    <a:srgbClr val="000000">
                      <a:alpha val="65000"/>
                    </a:srgbClr>
                  </a:outerShdw>
                </a:effectLst>
              </a:rPr>
              <a:t>2)пополнить историю села новой страницей;</a:t>
            </a:r>
            <a:br>
              <a:rPr lang="ru-RU" sz="3200" spc="50" dirty="0">
                <a:ln w="11430"/>
                <a:solidFill>
                  <a:srgbClr val="FF0000"/>
                </a:solidFill>
                <a:effectLst>
                  <a:outerShdw blurRad="76200" dist="50800" dir="5400000" algn="tl" rotWithShape="0">
                    <a:srgbClr val="000000">
                      <a:alpha val="65000"/>
                    </a:srgbClr>
                  </a:outerShdw>
                </a:effectLst>
              </a:rPr>
            </a:br>
            <a:r>
              <a:rPr lang="ru-RU" sz="3200" spc="50" dirty="0">
                <a:ln w="11430"/>
                <a:solidFill>
                  <a:srgbClr val="FF0000"/>
                </a:solidFill>
                <a:effectLst>
                  <a:outerShdw blurRad="76200" dist="50800" dir="5400000" algn="tl" rotWithShape="0">
                    <a:srgbClr val="000000">
                      <a:alpha val="65000"/>
                    </a:srgbClr>
                  </a:outerShdw>
                </a:effectLst>
              </a:rPr>
              <a:t>3)привлечь внимание туристов </a:t>
            </a:r>
            <a:r>
              <a:rPr lang="en-US" sz="3200" spc="50" dirty="0" smtClean="0">
                <a:ln w="11430"/>
                <a:solidFill>
                  <a:srgbClr val="FF0000"/>
                </a:solidFill>
                <a:effectLst>
                  <a:outerShdw blurRad="76200" dist="50800" dir="5400000" algn="tl" rotWithShape="0">
                    <a:srgbClr val="000000">
                      <a:alpha val="65000"/>
                    </a:srgbClr>
                  </a:outerShdw>
                </a:effectLst>
              </a:rPr>
              <a:t/>
            </a:r>
            <a:br>
              <a:rPr lang="en-US" sz="3200" spc="50" dirty="0" smtClean="0">
                <a:ln w="11430"/>
                <a:solidFill>
                  <a:srgbClr val="FF0000"/>
                </a:solidFill>
                <a:effectLst>
                  <a:outerShdw blurRad="76200" dist="50800" dir="5400000" algn="tl" rotWithShape="0">
                    <a:srgbClr val="000000">
                      <a:alpha val="65000"/>
                    </a:srgbClr>
                  </a:outerShdw>
                </a:effectLst>
              </a:rPr>
            </a:br>
            <a:r>
              <a:rPr lang="ru-RU" sz="3200" spc="50" dirty="0">
                <a:ln w="11430"/>
                <a:solidFill>
                  <a:srgbClr val="FF0000"/>
                </a:solidFill>
                <a:effectLst>
                  <a:outerShdw blurRad="76200" dist="50800" dir="5400000" algn="tl" rotWithShape="0">
                    <a:srgbClr val="000000">
                      <a:alpha val="65000"/>
                    </a:srgbClr>
                  </a:outerShdw>
                </a:effectLst>
              </a:rPr>
              <a:t/>
            </a:r>
            <a:br>
              <a:rPr lang="ru-RU" sz="3200" spc="50" dirty="0">
                <a:ln w="11430"/>
                <a:solidFill>
                  <a:srgbClr val="FF0000"/>
                </a:solidFill>
                <a:effectLst>
                  <a:outerShdw blurRad="76200" dist="50800" dir="5400000" algn="tl" rotWithShape="0">
                    <a:srgbClr val="000000">
                      <a:alpha val="65000"/>
                    </a:srgbClr>
                  </a:outerShdw>
                </a:effectLst>
              </a:rPr>
            </a:br>
            <a:r>
              <a:rPr lang="ru-RU" sz="3200" spc="50" dirty="0" smtClean="0">
                <a:ln w="11430"/>
                <a:solidFill>
                  <a:srgbClr val="FF0000"/>
                </a:solidFill>
                <a:effectLst>
                  <a:outerShdw blurRad="76200" dist="50800" dir="5400000" algn="tl" rotWithShape="0">
                    <a:srgbClr val="000000">
                      <a:alpha val="65000"/>
                    </a:srgbClr>
                  </a:outerShdw>
                </a:effectLst>
              </a:rPr>
              <a:t/>
            </a:r>
            <a:br>
              <a:rPr lang="ru-RU" sz="3200" spc="50" dirty="0" smtClean="0">
                <a:ln w="11430"/>
                <a:solidFill>
                  <a:srgbClr val="FF0000"/>
                </a:solidFill>
                <a:effectLst>
                  <a:outerShdw blurRad="76200" dist="50800" dir="5400000" algn="tl" rotWithShape="0">
                    <a:srgbClr val="000000">
                      <a:alpha val="65000"/>
                    </a:srgbClr>
                  </a:outerShdw>
                </a:effectLst>
              </a:rPr>
            </a:br>
            <a:endParaRPr lang="ru-RU" sz="3200" spc="50" dirty="0">
              <a:ln w="11430"/>
              <a:solidFill>
                <a:srgbClr val="FF0000"/>
              </a:solidFill>
              <a:effectLst>
                <a:outerShdw blurRad="76200" dist="50800" dir="5400000" algn="tl" rotWithShape="0">
                  <a:srgbClr val="000000">
                    <a:alpha val="65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a:xfrm>
            <a:off x="2170620" y="1516578"/>
            <a:ext cx="6635750" cy="850900"/>
          </a:xfrm>
        </p:spPr>
        <p:txBody>
          <a:bodyPr anchor="t"/>
          <a:lstStyle/>
          <a:p>
            <a:r>
              <a:rPr lang="ru-RU" sz="3600" b="1" dirty="0" smtClean="0">
                <a:solidFill>
                  <a:srgbClr val="C00000"/>
                </a:solidFill>
              </a:rPr>
              <a:t>Актуальность</a:t>
            </a:r>
            <a:r>
              <a:rPr lang="ru-RU" sz="3600" dirty="0" smtClean="0">
                <a:solidFill>
                  <a:srgbClr val="C00000"/>
                </a:solidFill>
              </a:rPr>
              <a:t> </a:t>
            </a:r>
            <a:endParaRPr lang="ru-RU" sz="3600" dirty="0">
              <a:solidFill>
                <a:srgbClr val="C00000"/>
              </a:solidFill>
            </a:endParaRPr>
          </a:p>
        </p:txBody>
      </p:sp>
      <p:sp>
        <p:nvSpPr>
          <p:cNvPr id="2" name="Объект 1"/>
          <p:cNvSpPr>
            <a:spLocks noGrp="1"/>
          </p:cNvSpPr>
          <p:nvPr>
            <p:ph idx="1"/>
          </p:nvPr>
        </p:nvSpPr>
        <p:spPr>
          <a:xfrm>
            <a:off x="2339752" y="2276872"/>
            <a:ext cx="6948264" cy="5263480"/>
          </a:xfrm>
        </p:spPr>
        <p:txBody>
          <a:bodyPr/>
          <a:lstStyle/>
          <a:p>
            <a:pPr marL="0" indent="0">
              <a:buNone/>
            </a:pPr>
            <a:r>
              <a:rPr lang="ru-RU" sz="2400" b="1" dirty="0" smtClean="0">
                <a:solidFill>
                  <a:srgbClr val="C00000"/>
                </a:solidFill>
                <a:latin typeface="Times New Roman" panose="02020603050405020304" pitchFamily="18" charset="0"/>
                <a:cs typeface="Times New Roman" panose="02020603050405020304" pitchFamily="18" charset="0"/>
              </a:rPr>
              <a:t>Константин Дмитриевич Ушинский: </a:t>
            </a:r>
            <a:endParaRPr lang="en-US" sz="2400" b="1" dirty="0" smtClean="0">
              <a:solidFill>
                <a:srgbClr val="C00000"/>
              </a:solidFill>
              <a:latin typeface="Times New Roman" panose="02020603050405020304" pitchFamily="18" charset="0"/>
              <a:cs typeface="Times New Roman" panose="02020603050405020304" pitchFamily="18" charset="0"/>
            </a:endParaRPr>
          </a:p>
          <a:p>
            <a:pPr marL="0" indent="0">
              <a:buNone/>
            </a:pPr>
            <a:r>
              <a:rPr lang="ru-RU" sz="2800" b="1" dirty="0" smtClean="0">
                <a:solidFill>
                  <a:srgbClr val="C00000"/>
                </a:solidFill>
                <a:latin typeface="Times New Roman" panose="02020603050405020304" pitchFamily="18" charset="0"/>
                <a:cs typeface="Times New Roman" panose="02020603050405020304" pitchFamily="18" charset="0"/>
              </a:rPr>
              <a:t> «Поля </a:t>
            </a:r>
            <a:r>
              <a:rPr lang="ru-RU" sz="2800" b="1" dirty="0">
                <a:solidFill>
                  <a:srgbClr val="C00000"/>
                </a:solidFill>
                <a:latin typeface="Times New Roman" panose="02020603050405020304" pitchFamily="18" charset="0"/>
                <a:cs typeface="Times New Roman" panose="02020603050405020304" pitchFamily="18" charset="0"/>
              </a:rPr>
              <a:t>Родины, ее язык, ее предания и жизнь никогда не теряют непостижимой власти над сердцем человека".</a:t>
            </a:r>
          </a:p>
        </p:txBody>
      </p:sp>
      <p:pic>
        <p:nvPicPr>
          <p:cNvPr id="3074" name="Picture 2" descr="C:\Users\tanzila\Desktop\Гулюк\qnGzcPLi3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4281264"/>
            <a:ext cx="7020272" cy="253630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979712" y="77723"/>
            <a:ext cx="7488832" cy="1938992"/>
          </a:xfrm>
          <a:prstGeom prst="rect">
            <a:avLst/>
          </a:prstGeom>
        </p:spPr>
        <p:txBody>
          <a:bodyPr wrap="square">
            <a:spAutoFit/>
          </a:bodyPr>
          <a:lstStyle/>
          <a:p>
            <a:r>
              <a:rPr lang="en-US" sz="2400" dirty="0" smtClean="0">
                <a:solidFill>
                  <a:srgbClr val="00B0F0"/>
                </a:solidFill>
              </a:rPr>
              <a:t>        </a:t>
            </a:r>
          </a:p>
          <a:p>
            <a:r>
              <a:rPr lang="en-US" sz="2400" dirty="0">
                <a:solidFill>
                  <a:srgbClr val="00B0F0"/>
                </a:solidFill>
              </a:rPr>
              <a:t> </a:t>
            </a:r>
            <a:r>
              <a:rPr lang="en-US" sz="2400" dirty="0" smtClean="0">
                <a:solidFill>
                  <a:srgbClr val="00B0F0"/>
                </a:solidFill>
              </a:rPr>
              <a:t>        </a:t>
            </a:r>
            <a:r>
              <a:rPr lang="ru-RU" sz="2400" dirty="0" smtClean="0">
                <a:solidFill>
                  <a:srgbClr val="002060"/>
                </a:solidFill>
              </a:rPr>
              <a:t>Предмет </a:t>
            </a:r>
            <a:r>
              <a:rPr lang="ru-RU" sz="2400" dirty="0">
                <a:solidFill>
                  <a:srgbClr val="002060"/>
                </a:solidFill>
              </a:rPr>
              <a:t>исследования</a:t>
            </a:r>
            <a:r>
              <a:rPr lang="ru-RU" sz="2400" dirty="0" smtClean="0">
                <a:solidFill>
                  <a:srgbClr val="002060"/>
                </a:solidFill>
              </a:rPr>
              <a:t>:</a:t>
            </a:r>
            <a:r>
              <a:rPr lang="ru-RU" sz="2400" dirty="0">
                <a:solidFill>
                  <a:srgbClr val="002060"/>
                </a:solidFill>
              </a:rPr>
              <a:t/>
            </a:r>
            <a:br>
              <a:rPr lang="ru-RU" sz="2400" dirty="0">
                <a:solidFill>
                  <a:srgbClr val="002060"/>
                </a:solidFill>
              </a:rPr>
            </a:br>
            <a:r>
              <a:rPr lang="ru-RU" sz="2400" dirty="0" smtClean="0">
                <a:solidFill>
                  <a:srgbClr val="002060"/>
                </a:solidFill>
              </a:rPr>
              <a:t>материалы </a:t>
            </a:r>
            <a:r>
              <a:rPr lang="ru-RU" sz="2400" dirty="0">
                <a:solidFill>
                  <a:srgbClr val="002060"/>
                </a:solidFill>
              </a:rPr>
              <a:t>по истории села </a:t>
            </a:r>
            <a:r>
              <a:rPr lang="ru-RU" sz="2400" dirty="0" err="1">
                <a:solidFill>
                  <a:srgbClr val="002060"/>
                </a:solidFill>
              </a:rPr>
              <a:t>Гулюково</a:t>
            </a:r>
            <a:r>
              <a:rPr lang="ru-RU" sz="2400" dirty="0">
                <a:solidFill>
                  <a:srgbClr val="002060"/>
                </a:solidFill>
              </a:rPr>
              <a:t> </a:t>
            </a:r>
            <a:br>
              <a:rPr lang="ru-RU" sz="2400" dirty="0">
                <a:solidFill>
                  <a:srgbClr val="002060"/>
                </a:solidFill>
              </a:rPr>
            </a:br>
            <a:r>
              <a:rPr lang="ru-RU" sz="2400" dirty="0">
                <a:solidFill>
                  <a:srgbClr val="002060"/>
                </a:solidFill>
              </a:rPr>
              <a:t> </a:t>
            </a:r>
            <a:endParaRPr lang="en-US" sz="2400" dirty="0">
              <a:solidFill>
                <a:srgbClr val="00B0F0"/>
              </a:solidFill>
            </a:endParaRPr>
          </a:p>
          <a:p>
            <a:endParaRPr lang="ru-RU" sz="2400" dirty="0">
              <a:solidFill>
                <a:srgbClr val="00B0F0"/>
              </a:solidFil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ctrTitle" idx="4294967295"/>
          </p:nvPr>
        </p:nvSpPr>
        <p:spPr>
          <a:xfrm>
            <a:off x="343951" y="2060848"/>
            <a:ext cx="8803533" cy="1512168"/>
          </a:xfrm>
        </p:spPr>
        <p:txBody>
          <a:bodyPr>
            <a:normAutofit fontScale="90000"/>
          </a:bodyPr>
          <a:lstStyle/>
          <a:p>
            <a:pPr marL="457200" indent="-457200">
              <a:buFont typeface="Wingdings" panose="05000000000000000000" pitchFamily="2" charset="2"/>
              <a:buChar char="Ø"/>
            </a:pPr>
            <a:r>
              <a:rPr lang="ru-RU" sz="3200" dirty="0" smtClean="0">
                <a:latin typeface="Times New Roman" panose="02020603050405020304" pitchFamily="18" charset="0"/>
                <a:cs typeface="Times New Roman" panose="02020603050405020304" pitchFamily="18" charset="0"/>
              </a:rPr>
              <a:t>        </a:t>
            </a:r>
            <a:br>
              <a:rPr lang="ru-RU" sz="3200" dirty="0" smtClean="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a:r>
            <a:br>
              <a:rPr lang="en-US" sz="3200" dirty="0" smtClean="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ru-RU" sz="3100" dirty="0" smtClean="0">
                <a:latin typeface="Times New Roman" panose="02020603050405020304" pitchFamily="18" charset="0"/>
                <a:cs typeface="Times New Roman" panose="02020603050405020304" pitchFamily="18" charset="0"/>
              </a:rPr>
              <a:t/>
            </a:r>
            <a:br>
              <a:rPr lang="ru-RU" sz="3100" dirty="0" smtClean="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
            </a:r>
            <a:br>
              <a:rPr lang="en-US" sz="3100" dirty="0" smtClean="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
            </a:r>
            <a:br>
              <a:rPr lang="en-US" sz="3100" dirty="0" smtClean="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
            </a:r>
            <a:br>
              <a:rPr lang="en-US" sz="3100" dirty="0" smtClean="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
            </a:r>
            <a:br>
              <a:rPr lang="en-US" sz="3100" dirty="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
            </a:r>
            <a:br>
              <a:rPr lang="en-US" sz="3100" dirty="0" smtClean="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 </a:t>
            </a:r>
            <a:br>
              <a:rPr lang="en-US" sz="3100" dirty="0" smtClean="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a:t>
            </a:r>
            <a:r>
              <a:rPr lang="ru-RU" sz="3100" dirty="0" smtClean="0">
                <a:latin typeface="Times New Roman" panose="02020603050405020304" pitchFamily="18" charset="0"/>
                <a:cs typeface="Times New Roman" panose="02020603050405020304" pitchFamily="18" charset="0"/>
              </a:rPr>
              <a:t> и</a:t>
            </a:r>
            <a:r>
              <a:rPr lang="ru-RU" sz="3200" dirty="0" smtClean="0">
                <a:latin typeface="Times New Roman" panose="02020603050405020304" pitchFamily="18" charset="0"/>
                <a:cs typeface="Times New Roman" panose="02020603050405020304" pitchFamily="18" charset="0"/>
              </a:rPr>
              <a:t>зучение </a:t>
            </a:r>
            <a:r>
              <a:rPr lang="ru-RU" sz="3200" dirty="0">
                <a:latin typeface="Times New Roman" panose="02020603050405020304" pitchFamily="18" charset="0"/>
                <a:cs typeface="Times New Roman" panose="02020603050405020304" pitchFamily="18" charset="0"/>
              </a:rPr>
              <a:t>культуры, быта населения, </a:t>
            </a:r>
            <a:br>
              <a:rPr lang="ru-RU" sz="3200" dirty="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экскурсии </a:t>
            </a:r>
            <a:r>
              <a:rPr lang="ru-RU" sz="3200" dirty="0">
                <a:latin typeface="Times New Roman" panose="02020603050405020304" pitchFamily="18" charset="0"/>
                <a:cs typeface="Times New Roman" panose="02020603050405020304" pitchFamily="18" charset="0"/>
              </a:rPr>
              <a:t>к памятным местам;</a:t>
            </a:r>
            <a:br>
              <a:rPr lang="ru-RU" sz="3200" dirty="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беседы </a:t>
            </a:r>
            <a:r>
              <a:rPr lang="ru-RU" sz="3200" dirty="0">
                <a:latin typeface="Times New Roman" panose="02020603050405020304" pitchFamily="18" charset="0"/>
                <a:cs typeface="Times New Roman" panose="02020603050405020304" pitchFamily="18" charset="0"/>
              </a:rPr>
              <a:t>и встречи с интересными людьми села</a:t>
            </a:r>
            <a:r>
              <a:rPr lang="en-US" sz="3200" dirty="0">
                <a:latin typeface="Times New Roman" panose="02020603050405020304" pitchFamily="18" charset="0"/>
                <a:cs typeface="Times New Roman" panose="02020603050405020304" pitchFamily="18" charset="0"/>
              </a:rPr>
              <a:t>.</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
            </a:r>
            <a:br>
              <a:rPr lang="en-US" sz="3100" dirty="0">
                <a:latin typeface="Times New Roman" panose="02020603050405020304" pitchFamily="18" charset="0"/>
                <a:cs typeface="Times New Roman" panose="02020603050405020304" pitchFamily="18" charset="0"/>
              </a:rPr>
            </a:br>
            <a:r>
              <a:rPr lang="ru-RU" sz="4400" b="1" dirty="0" smtClean="0">
                <a:solidFill>
                  <a:schemeClr val="accent2">
                    <a:lumMod val="50000"/>
                  </a:schemeClr>
                </a:solidFill>
                <a:latin typeface="Times New Roman" panose="02020603050405020304" pitchFamily="18" charset="0"/>
                <a:cs typeface="Times New Roman" panose="02020603050405020304" pitchFamily="18" charset="0"/>
              </a:rPr>
              <a:t>Гипотеза:</a:t>
            </a:r>
            <a:r>
              <a:rPr lang="en-US" sz="4400" b="1" dirty="0" smtClean="0">
                <a:solidFill>
                  <a:schemeClr val="accent2">
                    <a:lumMod val="50000"/>
                  </a:schemeClr>
                </a:solidFill>
                <a:latin typeface="Times New Roman" panose="02020603050405020304" pitchFamily="18" charset="0"/>
                <a:cs typeface="Times New Roman" panose="02020603050405020304" pitchFamily="18" charset="0"/>
              </a:rPr>
              <a:t/>
            </a:r>
            <a:br>
              <a:rPr lang="en-US" sz="4400" b="1" dirty="0" smtClean="0">
                <a:solidFill>
                  <a:schemeClr val="accent2">
                    <a:lumMod val="50000"/>
                  </a:schemeClr>
                </a:solidFill>
                <a:latin typeface="Times New Roman" panose="02020603050405020304" pitchFamily="18" charset="0"/>
                <a:cs typeface="Times New Roman" panose="02020603050405020304" pitchFamily="18" charset="0"/>
              </a:rPr>
            </a:br>
            <a:r>
              <a:rPr lang="ru-RU" sz="3100" dirty="0" smtClean="0">
                <a:latin typeface="Times New Roman" panose="02020603050405020304" pitchFamily="18" charset="0"/>
                <a:cs typeface="Times New Roman" panose="02020603050405020304" pitchFamily="18" charset="0"/>
              </a:rPr>
              <a:t>чем </a:t>
            </a:r>
            <a:r>
              <a:rPr lang="ru-RU" sz="3100" dirty="0">
                <a:latin typeface="Times New Roman" panose="02020603050405020304" pitchFamily="18" charset="0"/>
                <a:cs typeface="Times New Roman" panose="02020603050405020304" pitchFamily="18" charset="0"/>
              </a:rPr>
              <a:t>больше мы узнаем историю родного края, тем больше не перестаем удивляться его</a:t>
            </a:r>
            <a:br>
              <a:rPr lang="ru-RU" sz="3100" dirty="0">
                <a:latin typeface="Times New Roman" panose="02020603050405020304" pitchFamily="18" charset="0"/>
                <a:cs typeface="Times New Roman" panose="02020603050405020304" pitchFamily="18" charset="0"/>
              </a:rPr>
            </a:br>
            <a:r>
              <a:rPr lang="ru-RU" sz="3100" dirty="0">
                <a:latin typeface="Times New Roman" panose="02020603050405020304" pitchFamily="18" charset="0"/>
                <a:cs typeface="Times New Roman" panose="02020603050405020304" pitchFamily="18" charset="0"/>
              </a:rPr>
              <a:t>величию .</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
            </a:r>
            <a:br>
              <a:rPr lang="en-US" sz="3100" dirty="0" smtClean="0">
                <a:latin typeface="Times New Roman" panose="02020603050405020304" pitchFamily="18" charset="0"/>
                <a:cs typeface="Times New Roman" panose="02020603050405020304" pitchFamily="18" charset="0"/>
              </a:rPr>
            </a:br>
            <a:r>
              <a:rPr lang="en-US" sz="3100" dirty="0">
                <a:latin typeface="Times New Roman" panose="02020603050405020304" pitchFamily="18" charset="0"/>
                <a:cs typeface="Times New Roman" panose="02020603050405020304" pitchFamily="18" charset="0"/>
              </a:rPr>
              <a:t/>
            </a:r>
            <a:br>
              <a:rPr lang="en-US" sz="3100" dirty="0">
                <a:latin typeface="Times New Roman" panose="02020603050405020304" pitchFamily="18" charset="0"/>
                <a:cs typeface="Times New Roman" panose="02020603050405020304" pitchFamily="18" charset="0"/>
              </a:rPr>
            </a:br>
            <a:r>
              <a:rPr lang="ru-RU" sz="3200" dirty="0" smtClean="0">
                <a:latin typeface="Times New Roman" panose="02020603050405020304" pitchFamily="18" charset="0"/>
                <a:cs typeface="Times New Roman" panose="02020603050405020304" pitchFamily="18" charset="0"/>
              </a:rPr>
              <a:t/>
            </a:r>
            <a:br>
              <a:rPr lang="ru-RU" sz="3200" dirty="0" smtClean="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b="1"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040076" y="1049433"/>
            <a:ext cx="720421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685800" indent="-685800" algn="ctr">
              <a:buFont typeface="Wingdings" panose="05000000000000000000" pitchFamily="2" charset="2"/>
              <a:buChar char="v"/>
            </a:pP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План действий: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idx="4294967295"/>
          </p:nvPr>
        </p:nvSpPr>
        <p:spPr>
          <a:xfrm>
            <a:off x="899592" y="476672"/>
            <a:ext cx="7416824" cy="6248400"/>
          </a:xfrm>
        </p:spPr>
        <p:txBody>
          <a:bodyPr anchor="t">
            <a:prstTxWarp prst="textPlain">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Методы</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исследования</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изучение истории села </a:t>
            </a:r>
            <a:r>
              <a:rPr lang="ru-RU"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Гулюково</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метод </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опроса</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поиск </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полезной информации в Интернете</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анализ;</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обобщение</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179512" y="2996952"/>
            <a:ext cx="8676456" cy="3352800"/>
          </a:xfrm>
        </p:spPr>
        <p:txBody>
          <a:bodyPr/>
          <a:lstStyle/>
          <a:p>
            <a:pPr algn="just"/>
            <a:r>
              <a:rPr lang="en-US" sz="2400" dirty="0">
                <a:latin typeface="Times New Roman" panose="02020603050405020304" pitchFamily="18" charset="0"/>
                <a:cs typeface="Times New Roman" panose="02020603050405020304" pitchFamily="18" charset="0"/>
              </a:rPr>
              <a:t>Every man has his own Motherland.</a:t>
            </a:r>
            <a:r>
              <a:rPr lang="en-US" sz="2400" b="0" dirty="0">
                <a:effectLst/>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It`s the place, where a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man</a:t>
            </a:r>
            <a:r>
              <a:rPr lang="en-US" sz="2400" dirty="0">
                <a:latin typeface="Times New Roman" panose="02020603050405020304" pitchFamily="18" charset="0"/>
                <a:cs typeface="Times New Roman" panose="02020603050405020304" pitchFamily="18" charset="0"/>
              </a:rPr>
              <a:t> was born.</a:t>
            </a:r>
            <a:r>
              <a:rPr lang="en-US" sz="2400" b="0" dirty="0">
                <a:effectLst/>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Maybe this place is usual and uninteresting </a:t>
            </a:r>
            <a:r>
              <a:rPr lang="en-US" sz="2400" dirty="0" smtClean="0">
                <a:latin typeface="Times New Roman" panose="02020603050405020304" pitchFamily="18" charset="0"/>
                <a:cs typeface="Times New Roman" panose="02020603050405020304" pitchFamily="18" charset="0"/>
              </a:rPr>
              <a:t>for</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other people</a:t>
            </a:r>
            <a:r>
              <a:rPr lang="en-US" sz="2400" dirty="0">
                <a:latin typeface="Times New Roman" panose="02020603050405020304" pitchFamily="18" charset="0"/>
                <a:cs typeface="Times New Roman" panose="02020603050405020304" pitchFamily="18" charset="0"/>
              </a:rPr>
              <a:t>, but for you it is </a:t>
            </a:r>
            <a:r>
              <a:rPr lang="en-US" sz="2400" dirty="0" smtClean="0">
                <a:latin typeface="Times New Roman" panose="02020603050405020304" pitchFamily="18" charset="0"/>
                <a:cs typeface="Times New Roman" panose="02020603050405020304" pitchFamily="18" charset="0"/>
              </a:rPr>
              <a:t>the dearest</a:t>
            </a:r>
            <a:r>
              <a:rPr lang="en-US" sz="2400" dirty="0">
                <a:latin typeface="Times New Roman" panose="02020603050405020304" pitchFamily="18" charset="0"/>
                <a:cs typeface="Times New Roman" panose="02020603050405020304" pitchFamily="18" charset="0"/>
              </a:rPr>
              <a:t> place in the world.</a:t>
            </a:r>
            <a:r>
              <a:rPr lang="en-US" sz="2400" b="0" dirty="0">
                <a:effectLst/>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There is no place like home.</a:t>
            </a:r>
            <a:r>
              <a:rPr lang="en-US" sz="2400" b="0" dirty="0">
                <a:effectLst/>
                <a:latin typeface="Times New Roman" panose="02020603050405020304" pitchFamily="18" charset="0"/>
                <a:cs typeface="Times New Roman" panose="02020603050405020304" pitchFamily="18" charset="0"/>
              </a:rPr>
              <a:t> </a:t>
            </a:r>
            <a:r>
              <a:rPr lang="en-US" sz="2400" b="0" dirty="0" smtClean="0">
                <a:effectLst/>
                <a:latin typeface="Times New Roman" panose="02020603050405020304" pitchFamily="18" charset="0"/>
                <a:cs typeface="Times New Roman" panose="02020603050405020304" pitchFamily="18" charset="0"/>
              </a:rPr>
              <a:t/>
            </a:r>
            <a:br>
              <a:rPr lang="en-US" sz="2400" b="0" dirty="0" smtClean="0">
                <a:effectLst/>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No need to roam the world</a:t>
            </a:r>
            <a:r>
              <a:rPr lang="en-US" sz="2400" dirty="0">
                <a:latin typeface="Times New Roman" panose="02020603050405020304" pitchFamily="18" charset="0"/>
                <a:cs typeface="Times New Roman" panose="02020603050405020304" pitchFamily="18" charset="0"/>
              </a:rPr>
              <a:t> in the search of the most beautiful </a:t>
            </a:r>
            <a:r>
              <a:rPr lang="en-US" sz="2400" dirty="0" smtClean="0">
                <a:latin typeface="Times New Roman" panose="02020603050405020304" pitchFamily="18" charset="0"/>
                <a:cs typeface="Times New Roman" panose="02020603050405020304" pitchFamily="18" charset="0"/>
              </a:rPr>
              <a:t>place.</a:t>
            </a:r>
            <a:r>
              <a:rPr lang="en-US" sz="2400" b="0" dirty="0" smtClean="0">
                <a:effectLst/>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You should</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turn around. It`s your native</a:t>
            </a:r>
            <a:r>
              <a:rPr lang="en-US" sz="2400" dirty="0">
                <a:latin typeface="Times New Roman" panose="02020603050405020304" pitchFamily="18" charset="0"/>
                <a:cs typeface="Times New Roman" panose="02020603050405020304" pitchFamily="18" charset="0"/>
              </a:rPr>
              <a:t> home place, the land, where you </a:t>
            </a:r>
            <a:r>
              <a:rPr lang="en-US" sz="2400" dirty="0" smtClean="0">
                <a:latin typeface="Times New Roman" panose="02020603050405020304" pitchFamily="18" charset="0"/>
                <a:cs typeface="Times New Roman" panose="02020603050405020304" pitchFamily="18" charset="0"/>
              </a:rPr>
              <a:t>were born, whose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beauty you imbibed with</a:t>
            </a:r>
            <a:r>
              <a:rPr lang="en-US" sz="2400" dirty="0">
                <a:latin typeface="Times New Roman" panose="02020603050405020304" pitchFamily="18" charset="0"/>
                <a:cs typeface="Times New Roman" panose="02020603050405020304" pitchFamily="18" charset="0"/>
              </a:rPr>
              <a:t> your mother`s milk.</a:t>
            </a:r>
            <a:r>
              <a:rPr lang="en-US" sz="2400" b="0" dirty="0">
                <a:effectLst/>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One of such place </a:t>
            </a:r>
            <a:r>
              <a:rPr lang="en-US" sz="2400" dirty="0" smtClean="0">
                <a:latin typeface="Times New Roman" panose="02020603050405020304" pitchFamily="18" charset="0"/>
                <a:cs typeface="Times New Roman" panose="02020603050405020304" pitchFamily="18" charset="0"/>
              </a:rPr>
              <a:t>is</a:t>
            </a:r>
            <a:r>
              <a:rPr lang="en-US" sz="2400" dirty="0">
                <a:latin typeface="Times New Roman" panose="02020603050405020304" pitchFamily="18" charset="0"/>
                <a:cs typeface="Times New Roman" panose="02020603050405020304" pitchFamily="18" charset="0"/>
              </a:rPr>
              <a:t> my native </a:t>
            </a:r>
            <a:r>
              <a:rPr lang="en-US" sz="2400" dirty="0" smtClean="0">
                <a:latin typeface="Times New Roman" panose="02020603050405020304" pitchFamily="18" charset="0"/>
                <a:cs typeface="Times New Roman" panose="02020603050405020304" pitchFamily="18" charset="0"/>
              </a:rPr>
              <a:t>village</a:t>
            </a:r>
            <a:endParaRPr lang="ru-RU" sz="2400" dirty="0">
              <a:latin typeface="Times New Roman" panose="02020603050405020304" pitchFamily="18" charset="0"/>
              <a:cs typeface="Times New Roman" panose="02020603050405020304" pitchFamily="18" charset="0"/>
            </a:endParaRPr>
          </a:p>
        </p:txBody>
      </p:sp>
      <p:sp>
        <p:nvSpPr>
          <p:cNvPr id="88067" name="Rectangle 3"/>
          <p:cNvSpPr>
            <a:spLocks noGrp="1" noChangeArrowheads="1"/>
          </p:cNvSpPr>
          <p:nvPr>
            <p:ph idx="1"/>
          </p:nvPr>
        </p:nvSpPr>
        <p:spPr>
          <a:xfrm>
            <a:off x="457200" y="6746875"/>
            <a:ext cx="8229600" cy="111125"/>
          </a:xfrm>
        </p:spPr>
        <p:txBody>
          <a:bodyPr>
            <a:normAutofit fontScale="25000" lnSpcReduction="20000"/>
          </a:bodyPr>
          <a:lstStyle/>
          <a:p>
            <a:pPr>
              <a:lnSpc>
                <a:spcPct val="80000"/>
              </a:lnSpc>
              <a:buFont typeface="Wingdings" pitchFamily="2" charset="2"/>
              <a:buNone/>
            </a:pPr>
            <a:endParaRPr lang="ru-RU" sz="800"/>
          </a:p>
        </p:txBody>
      </p:sp>
      <p:pic>
        <p:nvPicPr>
          <p:cNvPr id="6" name="Picture 3" descr="C:\Users\tanzila\Desktop\Гулюк\HQmqxJjoxy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6633"/>
            <a:ext cx="8352928" cy="26642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1295400"/>
            <a:ext cx="8229600" cy="122238"/>
          </a:xfrm>
        </p:spPr>
        <p:txBody>
          <a:bodyPr>
            <a:normAutofit fontScale="90000"/>
          </a:bodyPr>
          <a:lstStyle/>
          <a:p>
            <a:endParaRPr lang="ru-RU" sz="4000" dirty="0"/>
          </a:p>
        </p:txBody>
      </p:sp>
      <p:sp>
        <p:nvSpPr>
          <p:cNvPr id="71683" name="Rectangle 3"/>
          <p:cNvSpPr>
            <a:spLocks noGrp="1" noChangeArrowheads="1"/>
          </p:cNvSpPr>
          <p:nvPr>
            <p:ph idx="1"/>
          </p:nvPr>
        </p:nvSpPr>
        <p:spPr>
          <a:xfrm>
            <a:off x="457200" y="5517232"/>
            <a:ext cx="8229600" cy="838200"/>
          </a:xfrm>
        </p:spPr>
        <p:txBody>
          <a:bodyPr/>
          <a:lstStyle/>
          <a:p>
            <a:pPr marL="0" indent="0">
              <a:lnSpc>
                <a:spcPct val="80000"/>
              </a:lnSpc>
              <a:buNone/>
            </a:pPr>
            <a:r>
              <a:rPr lang="en-US" sz="2800" dirty="0" smtClean="0"/>
              <a:t>The</a:t>
            </a:r>
            <a:r>
              <a:rPr lang="en-US" sz="2800" dirty="0">
                <a:effectLst/>
              </a:rPr>
              <a:t> </a:t>
            </a:r>
            <a:r>
              <a:rPr lang="en-US" sz="2800" dirty="0"/>
              <a:t>history</a:t>
            </a:r>
            <a:r>
              <a:rPr lang="en-US" sz="2800" dirty="0">
                <a:effectLst/>
              </a:rPr>
              <a:t> </a:t>
            </a:r>
            <a:r>
              <a:rPr lang="en-US" sz="2800" dirty="0" smtClean="0"/>
              <a:t>of my</a:t>
            </a:r>
            <a:r>
              <a:rPr lang="en-US" sz="2800" dirty="0">
                <a:effectLst/>
              </a:rPr>
              <a:t> </a:t>
            </a:r>
            <a:r>
              <a:rPr lang="en-US" sz="2800" dirty="0"/>
              <a:t>village</a:t>
            </a:r>
            <a:r>
              <a:rPr lang="en-US" sz="2800" dirty="0">
                <a:effectLst/>
              </a:rPr>
              <a:t> </a:t>
            </a:r>
            <a:r>
              <a:rPr lang="en-US" sz="2800" dirty="0"/>
              <a:t>began</a:t>
            </a:r>
            <a:r>
              <a:rPr lang="en-US" sz="2800" dirty="0">
                <a:effectLst/>
              </a:rPr>
              <a:t> </a:t>
            </a:r>
            <a:r>
              <a:rPr lang="en-US" sz="2800" dirty="0"/>
              <a:t>in</a:t>
            </a:r>
            <a:r>
              <a:rPr lang="en-US" sz="2800" dirty="0">
                <a:effectLst/>
              </a:rPr>
              <a:t> </a:t>
            </a:r>
            <a:r>
              <a:rPr lang="en-US" sz="2800" dirty="0"/>
              <a:t>the</a:t>
            </a:r>
            <a:r>
              <a:rPr lang="en-US" sz="2800" dirty="0">
                <a:effectLst/>
              </a:rPr>
              <a:t> </a:t>
            </a:r>
            <a:r>
              <a:rPr lang="en-US" sz="2800" dirty="0" smtClean="0"/>
              <a:t>17th</a:t>
            </a:r>
            <a:r>
              <a:rPr lang="en-US" sz="2800" dirty="0">
                <a:effectLst/>
              </a:rPr>
              <a:t> </a:t>
            </a:r>
            <a:r>
              <a:rPr lang="en-US" sz="2800" dirty="0"/>
              <a:t>century</a:t>
            </a:r>
            <a:r>
              <a:rPr lang="en-US" sz="2800" dirty="0">
                <a:effectLst/>
              </a:rPr>
              <a:t>, </a:t>
            </a:r>
            <a:r>
              <a:rPr lang="en-US" sz="2800" dirty="0" smtClean="0"/>
              <a:t>when</a:t>
            </a:r>
          </a:p>
          <a:p>
            <a:pPr marL="0" indent="0">
              <a:lnSpc>
                <a:spcPct val="80000"/>
              </a:lnSpc>
              <a:buNone/>
            </a:pPr>
            <a:r>
              <a:rPr lang="en-US" sz="2800" dirty="0">
                <a:effectLst/>
              </a:rPr>
              <a:t> </a:t>
            </a:r>
            <a:r>
              <a:rPr lang="en-US" sz="2800" dirty="0"/>
              <a:t>the</a:t>
            </a:r>
            <a:r>
              <a:rPr lang="en-US" sz="2800" dirty="0">
                <a:effectLst/>
              </a:rPr>
              <a:t> </a:t>
            </a:r>
            <a:r>
              <a:rPr lang="en-US" sz="2800" dirty="0"/>
              <a:t>people</a:t>
            </a:r>
            <a:r>
              <a:rPr lang="en-US" sz="2800" dirty="0">
                <a:effectLst/>
              </a:rPr>
              <a:t> </a:t>
            </a:r>
            <a:r>
              <a:rPr lang="en-US" sz="2800" dirty="0"/>
              <a:t>began</a:t>
            </a:r>
            <a:r>
              <a:rPr lang="en-US" sz="2800" dirty="0">
                <a:effectLst/>
              </a:rPr>
              <a:t> </a:t>
            </a:r>
            <a:r>
              <a:rPr lang="en-US" sz="2800" dirty="0"/>
              <a:t>to</a:t>
            </a:r>
            <a:r>
              <a:rPr lang="en-US" sz="2800" dirty="0">
                <a:effectLst/>
              </a:rPr>
              <a:t> </a:t>
            </a:r>
            <a:r>
              <a:rPr lang="en-US" sz="2800" dirty="0"/>
              <a:t>settle</a:t>
            </a:r>
            <a:r>
              <a:rPr lang="en-US" sz="2800" dirty="0">
                <a:effectLst/>
              </a:rPr>
              <a:t> </a:t>
            </a:r>
            <a:r>
              <a:rPr lang="en-US" sz="2800" dirty="0"/>
              <a:t>on</a:t>
            </a:r>
            <a:r>
              <a:rPr lang="en-US" sz="2800" dirty="0">
                <a:effectLst/>
              </a:rPr>
              <a:t> </a:t>
            </a:r>
            <a:r>
              <a:rPr lang="en-US" sz="2800" dirty="0"/>
              <a:t>the</a:t>
            </a:r>
            <a:r>
              <a:rPr lang="en-US" sz="2800" dirty="0">
                <a:effectLst/>
              </a:rPr>
              <a:t> </a:t>
            </a:r>
            <a:r>
              <a:rPr lang="en-US" sz="2800" dirty="0"/>
              <a:t>left</a:t>
            </a:r>
            <a:r>
              <a:rPr lang="en-US" sz="2800" dirty="0">
                <a:effectLst/>
              </a:rPr>
              <a:t> </a:t>
            </a:r>
            <a:r>
              <a:rPr lang="en-US" sz="2800" dirty="0"/>
              <a:t>bank</a:t>
            </a:r>
            <a:r>
              <a:rPr lang="en-US" sz="2800" dirty="0">
                <a:effectLst/>
              </a:rPr>
              <a:t> </a:t>
            </a:r>
            <a:r>
              <a:rPr lang="en-US" sz="2800" dirty="0"/>
              <a:t>of</a:t>
            </a:r>
            <a:r>
              <a:rPr lang="en-US" sz="2800" dirty="0">
                <a:effectLst/>
              </a:rPr>
              <a:t> </a:t>
            </a:r>
            <a:r>
              <a:rPr lang="en-US" sz="2800" dirty="0"/>
              <a:t>the</a:t>
            </a:r>
            <a:r>
              <a:rPr lang="en-US" sz="2800" dirty="0">
                <a:effectLst/>
              </a:rPr>
              <a:t> </a:t>
            </a:r>
            <a:r>
              <a:rPr lang="en-US" sz="2800" dirty="0" smtClean="0"/>
              <a:t>river </a:t>
            </a:r>
            <a:r>
              <a:rPr lang="en-US" sz="2800" dirty="0" err="1" smtClean="0"/>
              <a:t>Ik</a:t>
            </a:r>
            <a:endParaRPr lang="ru-RU" sz="2800" dirty="0"/>
          </a:p>
        </p:txBody>
      </p:sp>
      <p:pic>
        <p:nvPicPr>
          <p:cNvPr id="4098" name="Picture 2" descr="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 y="0"/>
            <a:ext cx="9144000" cy="53732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subTitle" sz="quarter" idx="1"/>
          </p:nvPr>
        </p:nvSpPr>
        <p:spPr>
          <a:xfrm>
            <a:off x="838200" y="6781800"/>
            <a:ext cx="7772400" cy="76200"/>
          </a:xfrm>
          <a:effectLst/>
          <a:extLst>
            <a:ext uri="{AF507438-7753-43E0-B8FC-AC1667EBCBE1}">
              <a14:hiddenEffects xmlns:a14="http://schemas.microsoft.com/office/drawing/2010/main">
                <a:effectLst>
                  <a:outerShdw algn="ctr" rotWithShape="0">
                    <a:schemeClr val="bg1"/>
                  </a:outerShdw>
                </a:effectLst>
              </a14:hiddenEffects>
            </a:ext>
          </a:extLst>
        </p:spPr>
        <p:txBody>
          <a:bodyPr>
            <a:normAutofit fontScale="25000" lnSpcReduction="20000"/>
          </a:bodyPr>
          <a:lstStyle/>
          <a:p>
            <a:pPr>
              <a:lnSpc>
                <a:spcPct val="80000"/>
              </a:lnSpc>
            </a:pPr>
            <a:endParaRPr lang="en-US" sz="800"/>
          </a:p>
          <a:p>
            <a:pPr>
              <a:lnSpc>
                <a:spcPct val="80000"/>
              </a:lnSpc>
            </a:pPr>
            <a:endParaRPr lang="ru-RU" sz="800"/>
          </a:p>
        </p:txBody>
      </p:sp>
      <p:pic>
        <p:nvPicPr>
          <p:cNvPr id="3074" name="Picture 2" descr="E:\рафкат.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1552911"/>
            <a:ext cx="2915816" cy="426787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Рәфкать Закиров.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3212976"/>
            <a:ext cx="5724127" cy="364502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tanzila\Desktop\Гулюк\пшеница.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1017146" y="1017148"/>
            <a:ext cx="3658242" cy="162394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23947" y="29417"/>
            <a:ext cx="4619153" cy="3046988"/>
          </a:xfrm>
          <a:prstGeom prst="rect">
            <a:avLst/>
          </a:prstGeom>
        </p:spPr>
        <p:txBody>
          <a:bodyPr wrap="square">
            <a:spAutoFit/>
          </a:bodyPr>
          <a:lstStyle/>
          <a:p>
            <a:pPr lvl="0" algn="just"/>
            <a:r>
              <a:rPr lang="en-US" sz="3200" b="0" spc="50" dirty="0">
                <a:ln w="11430"/>
                <a:solidFill>
                  <a:srgbClr val="FF0000"/>
                </a:solidFill>
                <a:effectLst>
                  <a:outerShdw blurRad="76200" dist="50800" dir="5400000" algn="tl" rotWithShape="0">
                    <a:srgbClr val="000000">
                      <a:alpha val="65000"/>
                    </a:srgbClr>
                  </a:outerShdw>
                </a:effectLst>
              </a:rPr>
              <a:t>The f</a:t>
            </a:r>
            <a:r>
              <a:rPr lang="ru-RU" sz="3200" b="0" spc="50" dirty="0">
                <a:ln w="11430"/>
                <a:solidFill>
                  <a:srgbClr val="FF0000"/>
                </a:solidFill>
                <a:effectLst>
                  <a:outerShdw blurRad="76200" dist="50800" dir="5400000" algn="tl" rotWithShape="0">
                    <a:srgbClr val="000000">
                      <a:alpha val="65000"/>
                    </a:srgbClr>
                  </a:outerShdw>
                </a:effectLst>
              </a:rPr>
              <a:t>a</a:t>
            </a:r>
            <a:r>
              <a:rPr lang="en-US" sz="3200" b="0" spc="50" dirty="0" err="1">
                <a:ln w="11430"/>
                <a:solidFill>
                  <a:srgbClr val="FF0000"/>
                </a:solidFill>
                <a:effectLst>
                  <a:outerShdw blurRad="76200" dist="50800" dir="5400000" algn="tl" rotWithShape="0">
                    <a:srgbClr val="000000">
                      <a:alpha val="65000"/>
                    </a:srgbClr>
                  </a:outerShdw>
                </a:effectLst>
              </a:rPr>
              <a:t>mous</a:t>
            </a:r>
            <a:r>
              <a:rPr lang="en-US" sz="3200" b="0" spc="50" dirty="0">
                <a:ln w="11430"/>
                <a:solidFill>
                  <a:srgbClr val="FF0000"/>
                </a:solidFill>
                <a:effectLst>
                  <a:outerShdw blurRad="76200" dist="50800" dir="5400000" algn="tl" rotWithShape="0">
                    <a:srgbClr val="000000">
                      <a:alpha val="65000"/>
                    </a:srgbClr>
                  </a:outerShdw>
                </a:effectLst>
              </a:rPr>
              <a:t> person of </a:t>
            </a:r>
            <a:r>
              <a:rPr lang="en-US" sz="3200" b="0" spc="50" dirty="0" smtClean="0">
                <a:ln w="11430"/>
                <a:solidFill>
                  <a:srgbClr val="FF0000"/>
                </a:solidFill>
                <a:effectLst>
                  <a:outerShdw blurRad="76200" dist="50800" dir="5400000" algn="tl" rotWithShape="0">
                    <a:srgbClr val="000000">
                      <a:alpha val="65000"/>
                    </a:srgbClr>
                  </a:outerShdw>
                </a:effectLst>
              </a:rPr>
              <a:t>our region </a:t>
            </a:r>
            <a:r>
              <a:rPr lang="en-US" sz="3200" b="0" spc="50" dirty="0" err="1">
                <a:ln w="11430"/>
                <a:solidFill>
                  <a:srgbClr val="FF0000"/>
                </a:solidFill>
                <a:effectLst>
                  <a:outerShdw blurRad="76200" dist="50800" dir="5400000" algn="tl" rotWithShape="0">
                    <a:srgbClr val="000000">
                      <a:alpha val="65000"/>
                    </a:srgbClr>
                  </a:outerShdw>
                </a:effectLst>
              </a:rPr>
              <a:t>Rafckat</a:t>
            </a:r>
            <a:r>
              <a:rPr lang="en-US" sz="3200" b="0" spc="50" dirty="0">
                <a:ln w="11430"/>
                <a:solidFill>
                  <a:srgbClr val="FF0000"/>
                </a:solidFill>
                <a:effectLst>
                  <a:outerShdw blurRad="76200" dist="50800" dir="5400000" algn="tl" rotWithShape="0">
                    <a:srgbClr val="000000">
                      <a:alpha val="65000"/>
                    </a:srgbClr>
                  </a:outerShdw>
                </a:effectLst>
              </a:rPr>
              <a:t> </a:t>
            </a:r>
            <a:r>
              <a:rPr lang="en-US" sz="3200" b="0" spc="50" dirty="0" err="1">
                <a:ln w="11430"/>
                <a:solidFill>
                  <a:srgbClr val="FF0000"/>
                </a:solidFill>
                <a:effectLst>
                  <a:outerShdw blurRad="76200" dist="50800" dir="5400000" algn="tl" rotWithShape="0">
                    <a:srgbClr val="000000">
                      <a:alpha val="65000"/>
                    </a:srgbClr>
                  </a:outerShdw>
                </a:effectLst>
              </a:rPr>
              <a:t>Zakirov</a:t>
            </a:r>
            <a:r>
              <a:rPr lang="en-US" sz="3200" b="0" spc="50" dirty="0">
                <a:ln w="11430"/>
                <a:solidFill>
                  <a:srgbClr val="FF0000"/>
                </a:solidFill>
                <a:effectLst>
                  <a:outerShdw blurRad="76200" dist="50800" dir="5400000" algn="tl" rotWithShape="0">
                    <a:srgbClr val="000000">
                      <a:alpha val="65000"/>
                    </a:srgbClr>
                  </a:outerShdw>
                </a:effectLst>
              </a:rPr>
              <a:t> wrote </a:t>
            </a:r>
            <a:r>
              <a:rPr lang="en-US" sz="3200" b="0" spc="50" dirty="0" smtClean="0">
                <a:ln w="11430"/>
                <a:solidFill>
                  <a:srgbClr val="FF0000"/>
                </a:solidFill>
                <a:effectLst>
                  <a:outerShdw blurRad="76200" dist="50800" dir="5400000" algn="tl" rotWithShape="0">
                    <a:srgbClr val="000000">
                      <a:alpha val="65000"/>
                    </a:srgbClr>
                  </a:outerShdw>
                </a:effectLst>
              </a:rPr>
              <a:t>many </a:t>
            </a:r>
            <a:r>
              <a:rPr lang="en-US" sz="3200" b="0" spc="50" dirty="0">
                <a:ln w="11430"/>
                <a:solidFill>
                  <a:srgbClr val="FF0000"/>
                </a:solidFill>
                <a:effectLst>
                  <a:outerShdw blurRad="76200" dist="50800" dir="5400000" algn="tl" rotWithShape="0">
                    <a:srgbClr val="000000">
                      <a:alpha val="65000"/>
                    </a:srgbClr>
                  </a:outerShdw>
                </a:effectLst>
              </a:rPr>
              <a:t>poems about the </a:t>
            </a:r>
          </a:p>
          <a:p>
            <a:pPr lvl="0" algn="just"/>
            <a:r>
              <a:rPr lang="en-US" sz="3200" b="0" spc="50" dirty="0">
                <a:ln w="11430"/>
                <a:solidFill>
                  <a:srgbClr val="FF0000"/>
                </a:solidFill>
                <a:effectLst>
                  <a:outerShdw blurRad="76200" dist="50800" dir="5400000" algn="tl" rotWithShape="0">
                    <a:srgbClr val="000000">
                      <a:alpha val="65000"/>
                    </a:srgbClr>
                  </a:outerShdw>
                </a:effectLst>
              </a:rPr>
              <a:t>beautiful nature</a:t>
            </a:r>
          </a:p>
          <a:p>
            <a:pPr lvl="0" algn="just"/>
            <a:r>
              <a:rPr lang="en-US" sz="3200" b="0" spc="50" dirty="0" smtClean="0">
                <a:ln w="11430"/>
                <a:solidFill>
                  <a:srgbClr val="FF0000"/>
                </a:solidFill>
                <a:effectLst>
                  <a:outerShdw blurRad="76200" dist="50800" dir="5400000" algn="tl" rotWithShape="0">
                    <a:srgbClr val="000000">
                      <a:alpha val="65000"/>
                    </a:srgbClr>
                  </a:outerShdw>
                </a:effectLst>
              </a:rPr>
              <a:t>of </a:t>
            </a:r>
            <a:r>
              <a:rPr lang="en-US" sz="3200" b="0" spc="50" dirty="0">
                <a:ln w="11430"/>
                <a:solidFill>
                  <a:srgbClr val="FF0000"/>
                </a:solidFill>
                <a:effectLst>
                  <a:outerShdw blurRad="76200" dist="50800" dir="5400000" algn="tl" rotWithShape="0">
                    <a:srgbClr val="000000">
                      <a:alpha val="65000"/>
                    </a:srgbClr>
                  </a:outerShdw>
                </a:effectLst>
              </a:rPr>
              <a:t>the countryside  </a:t>
            </a:r>
            <a:endParaRPr lang="ru-RU" sz="3200" b="0"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7_powerpoint-template">
  <a:themeElements>
    <a:clrScheme name="7_powerpoint-template 16">
      <a:dk1>
        <a:srgbClr val="4D4D4D"/>
      </a:dk1>
      <a:lt1>
        <a:srgbClr val="FFFFFF"/>
      </a:lt1>
      <a:dk2>
        <a:srgbClr val="4D4D4D"/>
      </a:dk2>
      <a:lt2>
        <a:srgbClr val="800609"/>
      </a:lt2>
      <a:accent1>
        <a:srgbClr val="96261A"/>
      </a:accent1>
      <a:accent2>
        <a:srgbClr val="B02E1E"/>
      </a:accent2>
      <a:accent3>
        <a:srgbClr val="FFFFFF"/>
      </a:accent3>
      <a:accent4>
        <a:srgbClr val="404040"/>
      </a:accent4>
      <a:accent5>
        <a:srgbClr val="C9ACAB"/>
      </a:accent5>
      <a:accent6>
        <a:srgbClr val="9F291A"/>
      </a:accent6>
      <a:hlink>
        <a:srgbClr val="B52B1A"/>
      </a:hlink>
      <a:folHlink>
        <a:srgbClr val="DDDDDD"/>
      </a:folHlink>
    </a:clrScheme>
    <a:fontScheme name="7_powerpoint-template">
      <a:majorFont>
        <a:latin typeface="Microsoft Sans Serif"/>
        <a:ea typeface=""/>
        <a:cs typeface="Arial"/>
      </a:majorFont>
      <a:minorFont>
        <a:latin typeface="Microsoft Sans Serif"/>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lnDef>
  </a:objectDefaults>
  <a:extraClrSchemeLst>
    <a:extraClrScheme>
      <a:clrScheme name="7_powerpoint-template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2">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3">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4">
        <a:dk1>
          <a:srgbClr val="4D4D4D"/>
        </a:dk1>
        <a:lt1>
          <a:srgbClr val="FFFFFF"/>
        </a:lt1>
        <a:dk2>
          <a:srgbClr val="4D4D4D"/>
        </a:dk2>
        <a:lt2>
          <a:srgbClr val="C75F06"/>
        </a:lt2>
        <a:accent1>
          <a:srgbClr val="E07D06"/>
        </a:accent1>
        <a:accent2>
          <a:srgbClr val="F2A016"/>
        </a:accent2>
        <a:accent3>
          <a:srgbClr val="FFFFFF"/>
        </a:accent3>
        <a:accent4>
          <a:srgbClr val="404040"/>
        </a:accent4>
        <a:accent5>
          <a:srgbClr val="EDBFAA"/>
        </a:accent5>
        <a:accent6>
          <a:srgbClr val="DB9113"/>
        </a:accent6>
        <a:hlink>
          <a:srgbClr val="F7C91C"/>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5">
        <a:dk1>
          <a:srgbClr val="4D4D4D"/>
        </a:dk1>
        <a:lt1>
          <a:srgbClr val="FFFFFF"/>
        </a:lt1>
        <a:dk2>
          <a:srgbClr val="4D4D4D"/>
        </a:dk2>
        <a:lt2>
          <a:srgbClr val="CE5C16"/>
        </a:lt2>
        <a:accent1>
          <a:srgbClr val="E3852B"/>
        </a:accent1>
        <a:accent2>
          <a:srgbClr val="E79235"/>
        </a:accent2>
        <a:accent3>
          <a:srgbClr val="FFFFFF"/>
        </a:accent3>
        <a:accent4>
          <a:srgbClr val="404040"/>
        </a:accent4>
        <a:accent5>
          <a:srgbClr val="EFC2AC"/>
        </a:accent5>
        <a:accent6>
          <a:srgbClr val="D1842F"/>
        </a:accent6>
        <a:hlink>
          <a:srgbClr val="F09E38"/>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6">
        <a:dk1>
          <a:srgbClr val="4D4D4D"/>
        </a:dk1>
        <a:lt1>
          <a:srgbClr val="FFFFFF"/>
        </a:lt1>
        <a:dk2>
          <a:srgbClr val="4D4D4D"/>
        </a:dk2>
        <a:lt2>
          <a:srgbClr val="BD5D16"/>
        </a:lt2>
        <a:accent1>
          <a:srgbClr val="ED5B10"/>
        </a:accent1>
        <a:accent2>
          <a:srgbClr val="F5A526"/>
        </a:accent2>
        <a:accent3>
          <a:srgbClr val="FFFFFF"/>
        </a:accent3>
        <a:accent4>
          <a:srgbClr val="404040"/>
        </a:accent4>
        <a:accent5>
          <a:srgbClr val="F4B5AA"/>
        </a:accent5>
        <a:accent6>
          <a:srgbClr val="DE9521"/>
        </a:accent6>
        <a:hlink>
          <a:srgbClr val="FABD4B"/>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7">
        <a:dk1>
          <a:srgbClr val="4D4D4D"/>
        </a:dk1>
        <a:lt1>
          <a:srgbClr val="FFFFFF"/>
        </a:lt1>
        <a:dk2>
          <a:srgbClr val="4D4D4D"/>
        </a:dk2>
        <a:lt2>
          <a:srgbClr val="B33617"/>
        </a:lt2>
        <a:accent1>
          <a:srgbClr val="DC6900"/>
        </a:accent1>
        <a:accent2>
          <a:srgbClr val="ED9500"/>
        </a:accent2>
        <a:accent3>
          <a:srgbClr val="FFFFFF"/>
        </a:accent3>
        <a:accent4>
          <a:srgbClr val="404040"/>
        </a:accent4>
        <a:accent5>
          <a:srgbClr val="EBB9AA"/>
        </a:accent5>
        <a:accent6>
          <a:srgbClr val="D78700"/>
        </a:accent6>
        <a:hlink>
          <a:srgbClr val="F8BE17"/>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8">
        <a:dk1>
          <a:srgbClr val="4D4D4D"/>
        </a:dk1>
        <a:lt1>
          <a:srgbClr val="FFFFFF"/>
        </a:lt1>
        <a:dk2>
          <a:srgbClr val="4D4D4D"/>
        </a:dk2>
        <a:lt2>
          <a:srgbClr val="FE3902"/>
        </a:lt2>
        <a:accent1>
          <a:srgbClr val="FF6B03"/>
        </a:accent1>
        <a:accent2>
          <a:srgbClr val="FF8308"/>
        </a:accent2>
        <a:accent3>
          <a:srgbClr val="FFFFFF"/>
        </a:accent3>
        <a:accent4>
          <a:srgbClr val="404040"/>
        </a:accent4>
        <a:accent5>
          <a:srgbClr val="FFBAAA"/>
        </a:accent5>
        <a:accent6>
          <a:srgbClr val="E77606"/>
        </a:accent6>
        <a:hlink>
          <a:srgbClr val="FFA90B"/>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9">
        <a:dk1>
          <a:srgbClr val="4D4D4D"/>
        </a:dk1>
        <a:lt1>
          <a:srgbClr val="FFFFFF"/>
        </a:lt1>
        <a:dk2>
          <a:srgbClr val="4D4D4D"/>
        </a:dk2>
        <a:lt2>
          <a:srgbClr val="BF1D18"/>
        </a:lt2>
        <a:accent1>
          <a:srgbClr val="CF0E09"/>
        </a:accent1>
        <a:accent2>
          <a:srgbClr val="E92147"/>
        </a:accent2>
        <a:accent3>
          <a:srgbClr val="FFFFFF"/>
        </a:accent3>
        <a:accent4>
          <a:srgbClr val="404040"/>
        </a:accent4>
        <a:accent5>
          <a:srgbClr val="E4AAAA"/>
        </a:accent5>
        <a:accent6>
          <a:srgbClr val="D31D3F"/>
        </a:accent6>
        <a:hlink>
          <a:srgbClr val="F48420"/>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10">
        <a:dk1>
          <a:srgbClr val="4D4D4D"/>
        </a:dk1>
        <a:lt1>
          <a:srgbClr val="FFFFFF"/>
        </a:lt1>
        <a:dk2>
          <a:srgbClr val="4D4D4D"/>
        </a:dk2>
        <a:lt2>
          <a:srgbClr val="C7271E"/>
        </a:lt2>
        <a:accent1>
          <a:srgbClr val="CF0E09"/>
        </a:accent1>
        <a:accent2>
          <a:srgbClr val="E92147"/>
        </a:accent2>
        <a:accent3>
          <a:srgbClr val="FFFFFF"/>
        </a:accent3>
        <a:accent4>
          <a:srgbClr val="404040"/>
        </a:accent4>
        <a:accent5>
          <a:srgbClr val="E4AAAA"/>
        </a:accent5>
        <a:accent6>
          <a:srgbClr val="D31D3F"/>
        </a:accent6>
        <a:hlink>
          <a:srgbClr val="F48420"/>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11">
        <a:dk1>
          <a:srgbClr val="4D4D4D"/>
        </a:dk1>
        <a:lt1>
          <a:srgbClr val="FFFFFF"/>
        </a:lt1>
        <a:dk2>
          <a:srgbClr val="4D4D4D"/>
        </a:dk2>
        <a:lt2>
          <a:srgbClr val="8C1006"/>
        </a:lt2>
        <a:accent1>
          <a:srgbClr val="FF5000"/>
        </a:accent1>
        <a:accent2>
          <a:srgbClr val="FF725E"/>
        </a:accent2>
        <a:accent3>
          <a:srgbClr val="FFFFFF"/>
        </a:accent3>
        <a:accent4>
          <a:srgbClr val="404040"/>
        </a:accent4>
        <a:accent5>
          <a:srgbClr val="FFB3AA"/>
        </a:accent5>
        <a:accent6>
          <a:srgbClr val="E76754"/>
        </a:accent6>
        <a:hlink>
          <a:srgbClr val="FF4D4D"/>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12">
        <a:dk1>
          <a:srgbClr val="4D4D4D"/>
        </a:dk1>
        <a:lt1>
          <a:srgbClr val="FFFFFF"/>
        </a:lt1>
        <a:dk2>
          <a:srgbClr val="4D4D4D"/>
        </a:dk2>
        <a:lt2>
          <a:srgbClr val="620000"/>
        </a:lt2>
        <a:accent1>
          <a:srgbClr val="9F0000"/>
        </a:accent1>
        <a:accent2>
          <a:srgbClr val="CE0000"/>
        </a:accent2>
        <a:accent3>
          <a:srgbClr val="FFFFFF"/>
        </a:accent3>
        <a:accent4>
          <a:srgbClr val="404040"/>
        </a:accent4>
        <a:accent5>
          <a:srgbClr val="CDAAAA"/>
        </a:accent5>
        <a:accent6>
          <a:srgbClr val="BA0000"/>
        </a:accent6>
        <a:hlink>
          <a:srgbClr val="FFD000"/>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13">
        <a:dk1>
          <a:srgbClr val="4D4D4D"/>
        </a:dk1>
        <a:lt1>
          <a:srgbClr val="FFFFFF"/>
        </a:lt1>
        <a:dk2>
          <a:srgbClr val="4D4D4D"/>
        </a:dk2>
        <a:lt2>
          <a:srgbClr val="360001"/>
        </a:lt2>
        <a:accent1>
          <a:srgbClr val="5E0203"/>
        </a:accent1>
        <a:accent2>
          <a:srgbClr val="B40406"/>
        </a:accent2>
        <a:accent3>
          <a:srgbClr val="FFFFFF"/>
        </a:accent3>
        <a:accent4>
          <a:srgbClr val="404040"/>
        </a:accent4>
        <a:accent5>
          <a:srgbClr val="B6AAAA"/>
        </a:accent5>
        <a:accent6>
          <a:srgbClr val="A30305"/>
        </a:accent6>
        <a:hlink>
          <a:srgbClr val="FF0100"/>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14">
        <a:dk1>
          <a:srgbClr val="4D4D4D"/>
        </a:dk1>
        <a:lt1>
          <a:srgbClr val="FFFFFF"/>
        </a:lt1>
        <a:dk2>
          <a:srgbClr val="4D4D4D"/>
        </a:dk2>
        <a:lt2>
          <a:srgbClr val="920709"/>
        </a:lt2>
        <a:accent1>
          <a:srgbClr val="AC0A0C"/>
        </a:accent1>
        <a:accent2>
          <a:srgbClr val="D10505"/>
        </a:accent2>
        <a:accent3>
          <a:srgbClr val="FFFFFF"/>
        </a:accent3>
        <a:accent4>
          <a:srgbClr val="404040"/>
        </a:accent4>
        <a:accent5>
          <a:srgbClr val="D2AAAA"/>
        </a:accent5>
        <a:accent6>
          <a:srgbClr val="BD0404"/>
        </a:accent6>
        <a:hlink>
          <a:srgbClr val="FF0100"/>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15">
        <a:dk1>
          <a:srgbClr val="4D4D4D"/>
        </a:dk1>
        <a:lt1>
          <a:srgbClr val="FFFFFF"/>
        </a:lt1>
        <a:dk2>
          <a:srgbClr val="4D4D4D"/>
        </a:dk2>
        <a:lt2>
          <a:srgbClr val="800609"/>
        </a:lt2>
        <a:accent1>
          <a:srgbClr val="AC0A0C"/>
        </a:accent1>
        <a:accent2>
          <a:srgbClr val="D10505"/>
        </a:accent2>
        <a:accent3>
          <a:srgbClr val="FFFFFF"/>
        </a:accent3>
        <a:accent4>
          <a:srgbClr val="404040"/>
        </a:accent4>
        <a:accent5>
          <a:srgbClr val="D2AAAA"/>
        </a:accent5>
        <a:accent6>
          <a:srgbClr val="BD0404"/>
        </a:accent6>
        <a:hlink>
          <a:srgbClr val="FF0100"/>
        </a:hlink>
        <a:folHlink>
          <a:srgbClr val="DDDDDD"/>
        </a:folHlink>
      </a:clrScheme>
      <a:clrMap bg1="lt1" tx1="dk1" bg2="lt2" tx2="dk2" accent1="accent1" accent2="accent2" accent3="accent3" accent4="accent4" accent5="accent5" accent6="accent6" hlink="hlink" folHlink="folHlink"/>
    </a:extraClrScheme>
    <a:extraClrScheme>
      <a:clrScheme name="7_powerpoint-template 16">
        <a:dk1>
          <a:srgbClr val="4D4D4D"/>
        </a:dk1>
        <a:lt1>
          <a:srgbClr val="FFFFFF"/>
        </a:lt1>
        <a:dk2>
          <a:srgbClr val="4D4D4D"/>
        </a:dk2>
        <a:lt2>
          <a:srgbClr val="800609"/>
        </a:lt2>
        <a:accent1>
          <a:srgbClr val="96261A"/>
        </a:accent1>
        <a:accent2>
          <a:srgbClr val="B02E1E"/>
        </a:accent2>
        <a:accent3>
          <a:srgbClr val="FFFFFF"/>
        </a:accent3>
        <a:accent4>
          <a:srgbClr val="404040"/>
        </a:accent4>
        <a:accent5>
          <a:srgbClr val="C9ACAB"/>
        </a:accent5>
        <a:accent6>
          <a:srgbClr val="9F291A"/>
        </a:accent6>
        <a:hlink>
          <a:srgbClr val="B52B1A"/>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Тема3">
  <a:themeElements>
    <a:clrScheme name="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Тема Office">
      <a:majorFont>
        <a:latin typeface="Cambria"/>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Тема Office">
  <a:themeElements>
    <a:clrScheme name="1_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Тема Office">
      <a:majorFont>
        <a:latin typeface="Cambria"/>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Тема4">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Тема3">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Тема2">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Тема3">
  <a:themeElements>
    <a:clrScheme name="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Тема Office">
      <a:majorFont>
        <a:latin typeface="Cambria"/>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Тема Office">
  <a:themeElements>
    <a:clrScheme name="1_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Тема Office">
      <a:majorFont>
        <a:latin typeface="Cambria"/>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Тема3">
  <a:themeElements>
    <a:clrScheme name="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Тема Office">
      <a:majorFont>
        <a:latin typeface="Cambria"/>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3_Тема Office">
  <a:themeElements>
    <a:clrScheme name="1_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Тема Office">
      <a:majorFont>
        <a:latin typeface="Cambria"/>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Тема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Разрез">
  <a:themeElements>
    <a:clrScheme name="Разрез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fontScheme name="Разрез">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Разрез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Разрез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Разрез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Разрез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Разрез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Разрез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Разрез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Разрез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Разрез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0_powerpoint-template">
  <a:themeElements>
    <a:clrScheme name="10_powerpoint-template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fontScheme name="10_powerpoint-template">
      <a:majorFont>
        <a:latin typeface="Microsoft Sans Serif"/>
        <a:ea typeface=""/>
        <a:cs typeface="Arial"/>
      </a:majorFont>
      <a:minorFont>
        <a:latin typeface="Microsoft Sans Serif"/>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lnDef>
  </a:objectDefaults>
  <a:extraClrSchemeLst>
    <a:extraClrScheme>
      <a:clrScheme name="10_powerpoint-template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10_powerpoint-template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10_powerpoint-template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10_powerpoint-template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10_powerpoint-template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10_powerpoint-template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powerpoint-template">
  <a:themeElements>
    <a:clrScheme name="5_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fontScheme name="5_powerpoint-template">
      <a:majorFont>
        <a:latin typeface="Microsoft Sans Serif"/>
        <a:ea typeface=""/>
        <a:cs typeface="Arial"/>
      </a:majorFont>
      <a:minorFont>
        <a:latin typeface="Microsoft Sans Serif"/>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lnDef>
  </a:objectDefaults>
  <a:extraClrSchemeLst>
    <a:extraClrScheme>
      <a:clrScheme name="5_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5_powerpoint-template 2">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5_powerpoint-template 3">
        <a:dk1>
          <a:srgbClr val="4D4D4D"/>
        </a:dk1>
        <a:lt1>
          <a:srgbClr val="FFFFFF"/>
        </a:lt1>
        <a:dk2>
          <a:srgbClr val="4D4D4D"/>
        </a:dk2>
        <a:lt2>
          <a:srgbClr val="105A5B"/>
        </a:lt2>
        <a:accent1>
          <a:srgbClr val="167C7E"/>
        </a:accent1>
        <a:accent2>
          <a:srgbClr val="1C9495"/>
        </a:accent2>
        <a:accent3>
          <a:srgbClr val="FFFFFF"/>
        </a:accent3>
        <a:accent4>
          <a:srgbClr val="404040"/>
        </a:accent4>
        <a:accent5>
          <a:srgbClr val="ABBFC0"/>
        </a:accent5>
        <a:accent6>
          <a:srgbClr val="188687"/>
        </a:accent6>
        <a:hlink>
          <a:srgbClr val="28ACB0"/>
        </a:hlink>
        <a:folHlink>
          <a:srgbClr val="DDDDDD"/>
        </a:folHlink>
      </a:clrScheme>
      <a:clrMap bg1="lt1" tx1="dk1" bg2="lt2" tx2="dk2" accent1="accent1" accent2="accent2" accent3="accent3" accent4="accent4" accent5="accent5" accent6="accent6" hlink="hlink" folHlink="folHlink"/>
    </a:extraClrScheme>
    <a:extraClrScheme>
      <a:clrScheme name="5_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Круги">
  <a:themeElements>
    <a:clrScheme name="Круги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Круги">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000" b="1" i="0" u="none" strike="noStrike" cap="none" normalizeH="0" baseline="0" smtClean="0">
            <a:ln>
              <a:noFill/>
            </a:ln>
            <a:solidFill>
              <a:schemeClr val="tx1"/>
            </a:solidFill>
            <a:effectLst/>
            <a:latin typeface="Verdana" pitchFamily="34" charset="0"/>
            <a:cs typeface="Arial" pitchFamily="34" charset="0"/>
          </a:defRPr>
        </a:defPPr>
      </a:lstStyle>
    </a:lnDef>
  </a:objectDefaults>
  <a:extraClrSchemeLst>
    <a:extraClrScheme>
      <a:clrScheme name="Круги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Круги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Круги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Круги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Круги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Круги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Круги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Круги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Круги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Тема1">
  <a:themeElements>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Океан">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Океан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Океан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Океан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Океан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Океан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Океан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Океан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Склон">
  <a:themeElements>
    <a:clrScheme name="Склон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Склон">
      <a:majorFont>
        <a:latin typeface="Arial"/>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клон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Склон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Склон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Склон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Склон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Склон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Склон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Пастель">
  <a:themeElements>
    <a:clrScheme name="Пастель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Пастель">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стель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Пастель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Пастель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Пастель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Пастель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Пастель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Пастель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Пастель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Течение">
  <a:themeElements>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Течение">
      <a:majorFont>
        <a:latin typeface="Garamond"/>
        <a:ea typeface=""/>
        <a:cs typeface=""/>
      </a:majorFont>
      <a:minorFont>
        <a:latin typeface="Garamond"/>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Течение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Течение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Течение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Течение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Течение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Течение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Течение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Трава">
  <a:themeElements>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Трава">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рава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Трава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Трава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Трава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Трава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Трава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Трава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docProps/app.xml><?xml version="1.0" encoding="utf-8"?>
<Properties xmlns="http://schemas.openxmlformats.org/officeDocument/2006/extended-properties" xmlns:vt="http://schemas.openxmlformats.org/officeDocument/2006/docPropsVTypes">
  <Template>Фанзаман проект</Template>
  <TotalTime>1956</TotalTime>
  <Words>454</Words>
  <Application>Microsoft Office PowerPoint</Application>
  <PresentationFormat>Экран (4:3)</PresentationFormat>
  <Paragraphs>99</Paragraphs>
  <Slides>21</Slides>
  <Notes>2</Notes>
  <HiddenSlides>0</HiddenSlides>
  <MMClips>0</MMClips>
  <ScaleCrop>false</ScaleCrop>
  <HeadingPairs>
    <vt:vector size="4" baseType="variant">
      <vt:variant>
        <vt:lpstr>Тема</vt:lpstr>
      </vt:variant>
      <vt:variant>
        <vt:i4>20</vt:i4>
      </vt:variant>
      <vt:variant>
        <vt:lpstr>Заголовки слайдов</vt:lpstr>
      </vt:variant>
      <vt:variant>
        <vt:i4>21</vt:i4>
      </vt:variant>
    </vt:vector>
  </HeadingPairs>
  <TitlesOfParts>
    <vt:vector size="41" baseType="lpstr">
      <vt:lpstr>7_powerpoint-template</vt:lpstr>
      <vt:lpstr>10_powerpoint-template</vt:lpstr>
      <vt:lpstr>5_powerpoint-template</vt:lpstr>
      <vt:lpstr>Круги</vt:lpstr>
      <vt:lpstr>Тема1</vt:lpstr>
      <vt:lpstr>Склон</vt:lpstr>
      <vt:lpstr>Пастель</vt:lpstr>
      <vt:lpstr>Течение</vt:lpstr>
      <vt:lpstr>Трава</vt:lpstr>
      <vt:lpstr>Тема3</vt:lpstr>
      <vt:lpstr>1_Тема Office</vt:lpstr>
      <vt:lpstr>Тема4</vt:lpstr>
      <vt:lpstr>1_Тема3</vt:lpstr>
      <vt:lpstr>Тема2</vt:lpstr>
      <vt:lpstr>2_Тема3</vt:lpstr>
      <vt:lpstr>2_Тема Office</vt:lpstr>
      <vt:lpstr>3_Тема3</vt:lpstr>
      <vt:lpstr>3_Тема Office</vt:lpstr>
      <vt:lpstr>Разрез</vt:lpstr>
      <vt:lpstr>Тема Office</vt:lpstr>
      <vt:lpstr>Презентация PowerPoint</vt:lpstr>
      <vt:lpstr>Презентация PowerPoint</vt:lpstr>
      <vt:lpstr>Цель проекта:  изучение истории села Гулюково; привитие интереса к истории малой родины   Задачи: 1) привить интерес к истории родного села среди своих сверстников ; 2)пополнить историю села новой страницей; 3)привлечь внимание туристов    </vt:lpstr>
      <vt:lpstr>Актуальность </vt:lpstr>
      <vt:lpstr>                           - изучение культуры, быта населения,  - экскурсии к памятным местам; - беседы и встречи с интересными людьми села.  Гипотеза: чем больше мы узнаем историю родного края, тем больше не перестаем удивляться его величию .     </vt:lpstr>
      <vt:lpstr>   Методы исследования:   - изучение истории села Гулюково; - метод опроса; - поиск полезной информации в Интернете; - анализ; - обобщение</vt:lpstr>
      <vt:lpstr>Every man has his own Motherland. It`s the place, where a  man was born. Maybe this place is usual and uninteresting for  other people, but for you it is the dearest place in the world. There is no place like home.  No need to roam the world in the search of the most beautiful place. You should  turn around. It`s your native home place, the land, where you were born, whose  beauty you imbibed with your mother`s milk. One of such place is my native village</vt:lpstr>
      <vt:lpstr>Презентация PowerPoint</vt:lpstr>
      <vt:lpstr>Презентация PowerPoint</vt:lpstr>
      <vt:lpstr>We have some books about our native village Gulyukovo in our school library</vt:lpstr>
      <vt:lpstr>Презентация PowerPoint</vt:lpstr>
      <vt:lpstr>Презентация PowerPoint</vt:lpstr>
      <vt:lpstr>The results of the interview</vt:lpstr>
      <vt:lpstr>Презентация PowerPoint</vt:lpstr>
      <vt:lpstr>The SUN</vt:lpstr>
      <vt:lpstr>The RIVER</vt:lpstr>
      <vt:lpstr>Hills of IGAT</vt:lpstr>
      <vt:lpstr>Fish</vt:lpstr>
      <vt:lpstr>Презентация PowerPoint</vt:lpstr>
      <vt:lpstr>Used resources:</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школа</dc:creator>
  <cp:lastModifiedBy>Танзила</cp:lastModifiedBy>
  <cp:revision>214</cp:revision>
  <cp:lastPrinted>1601-01-01T00:00:00Z</cp:lastPrinted>
  <dcterms:created xsi:type="dcterms:W3CDTF">2014-04-03T07:08:36Z</dcterms:created>
  <dcterms:modified xsi:type="dcterms:W3CDTF">2020-02-27T19:07:54Z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